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notesMasterIdLst>
    <p:notesMasterId r:id="rId16"/>
  </p:notesMasterIdLst>
  <p:handoutMasterIdLst>
    <p:handoutMasterId r:id="rId17"/>
  </p:handoutMasterIdLst>
  <p:sldIdLst>
    <p:sldId id="672" r:id="rId2"/>
    <p:sldId id="697" r:id="rId3"/>
    <p:sldId id="683" r:id="rId4"/>
    <p:sldId id="684" r:id="rId5"/>
    <p:sldId id="691" r:id="rId6"/>
    <p:sldId id="692" r:id="rId7"/>
    <p:sldId id="693" r:id="rId8"/>
    <p:sldId id="694" r:id="rId9"/>
    <p:sldId id="695" r:id="rId10"/>
    <p:sldId id="696" r:id="rId11"/>
    <p:sldId id="686" r:id="rId12"/>
    <p:sldId id="676" r:id="rId13"/>
    <p:sldId id="687" r:id="rId14"/>
    <p:sldId id="674" r:id="rId15"/>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9E88B795-AA77-FF46-B61C-36724CE7198B}">
          <p14:sldIdLst>
            <p14:sldId id="672"/>
          </p14:sldIdLst>
        </p14:section>
        <p14:section name="Individual" id="{79C09E34-AC04-524A-96FF-BF4FB801933F}">
          <p14:sldIdLst>
            <p14:sldId id="697"/>
            <p14:sldId id="683"/>
            <p14:sldId id="684"/>
            <p14:sldId id="691"/>
            <p14:sldId id="692"/>
            <p14:sldId id="693"/>
            <p14:sldId id="694"/>
            <p14:sldId id="695"/>
            <p14:sldId id="696"/>
            <p14:sldId id="686"/>
            <p14:sldId id="676"/>
            <p14:sldId id="687"/>
            <p14:sldId id="6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B3B3"/>
    <a:srgbClr val="191E1E"/>
    <a:srgbClr val="F4CA44"/>
    <a:srgbClr val="DAD9D6"/>
    <a:srgbClr val="5D6A7A"/>
    <a:srgbClr val="34BC72"/>
    <a:srgbClr val="333333"/>
    <a:srgbClr val="C9C9C9"/>
    <a:srgbClr val="E7E7EA"/>
    <a:srgbClr val="81B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5"/>
    <p:restoredTop sz="86939"/>
  </p:normalViewPr>
  <p:slideViewPr>
    <p:cSldViewPr snapToGrid="0" snapToObjects="1">
      <p:cViewPr varScale="1">
        <p:scale>
          <a:sx n="110" d="100"/>
          <a:sy n="110" d="100"/>
        </p:scale>
        <p:origin x="520"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2" d="100"/>
          <a:sy n="82" d="100"/>
        </p:scale>
        <p:origin x="399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6101B4-2624-7746-BE83-2C3CFDD34456}" type="slidenum">
              <a:rPr lang="en-US" smtClean="0"/>
              <a:t>‹#›</a:t>
            </a:fld>
            <a:endParaRPr lang="en-US"/>
          </a:p>
        </p:txBody>
      </p:sp>
      <p:sp>
        <p:nvSpPr>
          <p:cNvPr id="6" name="Date Placeholder 5">
            <a:extLst>
              <a:ext uri="{FF2B5EF4-FFF2-40B4-BE49-F238E27FC236}">
                <a16:creationId xmlns:a16="http://schemas.microsoft.com/office/drawing/2014/main" id="{C42CC6B2-2757-7546-AADE-CF88CBFDA8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63E742-B95A-6A46-B168-EBFFD1891743}" type="datetimeFigureOut">
              <a:rPr lang="en-US" smtClean="0"/>
              <a:t>6/26/20</a:t>
            </a:fld>
            <a:endParaRPr lang="en-US"/>
          </a:p>
        </p:txBody>
      </p:sp>
    </p:spTree>
    <p:extLst>
      <p:ext uri="{BB962C8B-B14F-4D97-AF65-F5344CB8AC3E}">
        <p14:creationId xmlns:p14="http://schemas.microsoft.com/office/powerpoint/2010/main" val="371697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DF5A6-11EF-D641-94A1-01D97C41DDD1}" type="datetimeFigureOut">
              <a:rPr lang="en-US" smtClean="0"/>
              <a:t>6/26/20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DBB0F-57CA-F34C-B3FA-8913AE59681D}" type="slidenum">
              <a:rPr lang="en-US" smtClean="0"/>
              <a:t>‹#›</a:t>
            </a:fld>
            <a:endParaRPr lang="en-US"/>
          </a:p>
        </p:txBody>
      </p:sp>
    </p:spTree>
    <p:extLst>
      <p:ext uri="{BB962C8B-B14F-4D97-AF65-F5344CB8AC3E}">
        <p14:creationId xmlns:p14="http://schemas.microsoft.com/office/powerpoint/2010/main" val="1861671187"/>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DBB0F-57CA-F34C-B3FA-8913AE59681D}" type="slidenum">
              <a:rPr lang="en-US" smtClean="0"/>
              <a:t>2</a:t>
            </a:fld>
            <a:endParaRPr lang="en-US"/>
          </a:p>
        </p:txBody>
      </p:sp>
    </p:spTree>
    <p:extLst>
      <p:ext uri="{BB962C8B-B14F-4D97-AF65-F5344CB8AC3E}">
        <p14:creationId xmlns:p14="http://schemas.microsoft.com/office/powerpoint/2010/main" val="88827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DBB0F-57CA-F34C-B3FA-8913AE59681D}" type="slidenum">
              <a:rPr lang="en-US" smtClean="0"/>
              <a:t>11</a:t>
            </a:fld>
            <a:endParaRPr lang="en-US"/>
          </a:p>
        </p:txBody>
      </p:sp>
    </p:spTree>
    <p:extLst>
      <p:ext uri="{BB962C8B-B14F-4D97-AF65-F5344CB8AC3E}">
        <p14:creationId xmlns:p14="http://schemas.microsoft.com/office/powerpoint/2010/main" val="1466276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DBB0F-57CA-F34C-B3FA-8913AE59681D}" type="slidenum">
              <a:rPr lang="en-US" smtClean="0"/>
              <a:t>12</a:t>
            </a:fld>
            <a:endParaRPr lang="en-US"/>
          </a:p>
        </p:txBody>
      </p:sp>
    </p:spTree>
    <p:extLst>
      <p:ext uri="{BB962C8B-B14F-4D97-AF65-F5344CB8AC3E}">
        <p14:creationId xmlns:p14="http://schemas.microsoft.com/office/powerpoint/2010/main" val="270333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DBB0F-57CA-F34C-B3FA-8913AE59681D}" type="slidenum">
              <a:rPr lang="en-US" smtClean="0"/>
              <a:t>13</a:t>
            </a:fld>
            <a:endParaRPr lang="en-US"/>
          </a:p>
        </p:txBody>
      </p:sp>
    </p:spTree>
    <p:extLst>
      <p:ext uri="{BB962C8B-B14F-4D97-AF65-F5344CB8AC3E}">
        <p14:creationId xmlns:p14="http://schemas.microsoft.com/office/powerpoint/2010/main" val="423621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Berkshire Hathaway had their annual shareholders meeting on Saturday, May 2. When asked why they haven’t made any significant investments during the recent market selloff, despite holding a record $135b in cash, Warren Buffet simply replied, “We have not done anything because we haven’t’ seen anything that attractive”. Berkshire sold over $10b worth of equities during Q1.</a:t>
            </a:r>
            <a:br>
              <a:rPr lang="en-US" dirty="0"/>
            </a:br>
            <a:br>
              <a:rPr lang="en-US" dirty="0"/>
            </a:br>
            <a:r>
              <a:rPr lang="en-US" sz="1200" b="0" i="0" kern="1200" dirty="0">
                <a:solidFill>
                  <a:schemeClr val="tx1"/>
                </a:solidFill>
                <a:effectLst/>
                <a:latin typeface="+mn-lt"/>
                <a:ea typeface="+mn-ea"/>
                <a:cs typeface="+mn-cs"/>
              </a:rPr>
              <a:t>Despite short-term fluctuations, Warren Buffett’s long-term track record is why this meeting is such a big annual event for investors. Berkshire Hathaway A shares have returned nearly 21% annually since 1976, more than double the return of the S&amp;P 500′s 10% return over the same time, according to FactSet. Over the last year, Berkshire has lost 15%, compared to the S&amp;P 500′s 1% loss. Berkshire’s heavy investments in banking and insurance has hurt it during this dramatic economic slowdown.</a:t>
            </a:r>
            <a:endParaRPr lang="en-US" dirty="0"/>
          </a:p>
        </p:txBody>
      </p:sp>
      <p:sp>
        <p:nvSpPr>
          <p:cNvPr id="4" name="Slide Number Placeholder 3"/>
          <p:cNvSpPr>
            <a:spLocks noGrp="1"/>
          </p:cNvSpPr>
          <p:nvPr>
            <p:ph type="sldNum" sz="quarter" idx="5"/>
          </p:nvPr>
        </p:nvSpPr>
        <p:spPr/>
        <p:txBody>
          <a:bodyPr/>
          <a:lstStyle/>
          <a:p>
            <a:fld id="{888DBB0F-57CA-F34C-B3FA-8913AE59681D}" type="slidenum">
              <a:rPr lang="en-US" smtClean="0"/>
              <a:t>3</a:t>
            </a:fld>
            <a:endParaRPr lang="en-US"/>
          </a:p>
        </p:txBody>
      </p:sp>
    </p:spTree>
    <p:extLst>
      <p:ext uri="{BB962C8B-B14F-4D97-AF65-F5344CB8AC3E}">
        <p14:creationId xmlns:p14="http://schemas.microsoft.com/office/powerpoint/2010/main" val="22076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DBB0F-57CA-F34C-B3FA-8913AE59681D}" type="slidenum">
              <a:rPr lang="en-US" smtClean="0"/>
              <a:t>4</a:t>
            </a:fld>
            <a:endParaRPr lang="en-US"/>
          </a:p>
        </p:txBody>
      </p:sp>
    </p:spTree>
    <p:extLst>
      <p:ext uri="{BB962C8B-B14F-4D97-AF65-F5344CB8AC3E}">
        <p14:creationId xmlns:p14="http://schemas.microsoft.com/office/powerpoint/2010/main" val="105032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DBB0F-57CA-F34C-B3FA-8913AE59681D}" type="slidenum">
              <a:rPr lang="en-US" smtClean="0"/>
              <a:t>5</a:t>
            </a:fld>
            <a:endParaRPr lang="en-US"/>
          </a:p>
        </p:txBody>
      </p:sp>
    </p:spTree>
    <p:extLst>
      <p:ext uri="{BB962C8B-B14F-4D97-AF65-F5344CB8AC3E}">
        <p14:creationId xmlns:p14="http://schemas.microsoft.com/office/powerpoint/2010/main" val="238021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DBB0F-57CA-F34C-B3FA-8913AE59681D}" type="slidenum">
              <a:rPr lang="en-US" smtClean="0"/>
              <a:t>6</a:t>
            </a:fld>
            <a:endParaRPr lang="en-US"/>
          </a:p>
        </p:txBody>
      </p:sp>
    </p:spTree>
    <p:extLst>
      <p:ext uri="{BB962C8B-B14F-4D97-AF65-F5344CB8AC3E}">
        <p14:creationId xmlns:p14="http://schemas.microsoft.com/office/powerpoint/2010/main" val="227545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DBB0F-57CA-F34C-B3FA-8913AE59681D}" type="slidenum">
              <a:rPr lang="en-US" smtClean="0"/>
              <a:t>7</a:t>
            </a:fld>
            <a:endParaRPr lang="en-US"/>
          </a:p>
        </p:txBody>
      </p:sp>
    </p:spTree>
    <p:extLst>
      <p:ext uri="{BB962C8B-B14F-4D97-AF65-F5344CB8AC3E}">
        <p14:creationId xmlns:p14="http://schemas.microsoft.com/office/powerpoint/2010/main" val="366684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DBB0F-57CA-F34C-B3FA-8913AE59681D}" type="slidenum">
              <a:rPr lang="en-US" smtClean="0"/>
              <a:t>8</a:t>
            </a:fld>
            <a:endParaRPr lang="en-US"/>
          </a:p>
        </p:txBody>
      </p:sp>
    </p:spTree>
    <p:extLst>
      <p:ext uri="{BB962C8B-B14F-4D97-AF65-F5344CB8AC3E}">
        <p14:creationId xmlns:p14="http://schemas.microsoft.com/office/powerpoint/2010/main" val="207376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8DBB0F-57CA-F34C-B3FA-8913AE59681D}" type="slidenum">
              <a:rPr lang="en-US" smtClean="0"/>
              <a:t>9</a:t>
            </a:fld>
            <a:endParaRPr lang="en-US"/>
          </a:p>
        </p:txBody>
      </p:sp>
    </p:spTree>
    <p:extLst>
      <p:ext uri="{BB962C8B-B14F-4D97-AF65-F5344CB8AC3E}">
        <p14:creationId xmlns:p14="http://schemas.microsoft.com/office/powerpoint/2010/main" val="117331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figures point to 3.5 million small businesses closing permanently in the next two months, and 7.5 million over the next five months, according to Main Street America.</a:t>
            </a:r>
            <a:endParaRPr lang="en-US" dirty="0"/>
          </a:p>
        </p:txBody>
      </p:sp>
      <p:sp>
        <p:nvSpPr>
          <p:cNvPr id="4" name="Slide Number Placeholder 3"/>
          <p:cNvSpPr>
            <a:spLocks noGrp="1"/>
          </p:cNvSpPr>
          <p:nvPr>
            <p:ph type="sldNum" sz="quarter" idx="10"/>
          </p:nvPr>
        </p:nvSpPr>
        <p:spPr/>
        <p:txBody>
          <a:bodyPr/>
          <a:lstStyle/>
          <a:p>
            <a:fld id="{888DBB0F-57CA-F34C-B3FA-8913AE59681D}" type="slidenum">
              <a:rPr lang="en-US" smtClean="0"/>
              <a:t>10</a:t>
            </a:fld>
            <a:endParaRPr lang="en-US"/>
          </a:p>
        </p:txBody>
      </p:sp>
    </p:spTree>
    <p:extLst>
      <p:ext uri="{BB962C8B-B14F-4D97-AF65-F5344CB8AC3E}">
        <p14:creationId xmlns:p14="http://schemas.microsoft.com/office/powerpoint/2010/main" val="1959473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Text Placeholder 14"/>
          <p:cNvSpPr>
            <a:spLocks noGrp="1"/>
          </p:cNvSpPr>
          <p:nvPr>
            <p:ph type="body" sz="quarter" idx="11" hasCustomPrompt="1"/>
          </p:nvPr>
        </p:nvSpPr>
        <p:spPr>
          <a:xfrm>
            <a:off x="901050" y="1942584"/>
            <a:ext cx="8073617" cy="2948066"/>
          </a:xfrm>
        </p:spPr>
        <p:txBody>
          <a:bodyPr>
            <a:noAutofit/>
          </a:bodyPr>
          <a:lstStyle>
            <a:lvl1pPr marL="0" indent="0">
              <a:lnSpc>
                <a:spcPct val="100000"/>
              </a:lnSpc>
              <a:buNone/>
              <a:defRPr sz="5500" b="0" i="0" spc="100" baseline="0">
                <a:solidFill>
                  <a:srgbClr val="333333"/>
                </a:solidFill>
                <a:latin typeface="Georgia" panose="02040502050405020303" pitchFamily="18" charset="0"/>
                <a:ea typeface="Georgia" panose="02040502050405020303" pitchFamily="18" charset="0"/>
                <a:cs typeface="Arial" panose="020B0604020202020204" pitchFamily="34" charset="0"/>
              </a:defRPr>
            </a:lvl1pPr>
            <a:lvl2pPr marL="457189" indent="0">
              <a:buNone/>
              <a:defRPr b="1">
                <a:solidFill>
                  <a:srgbClr val="3D1951"/>
                </a:solidFill>
                <a:latin typeface="Arial" charset="0"/>
                <a:ea typeface="Arial" charset="0"/>
                <a:cs typeface="Arial" charset="0"/>
              </a:defRPr>
            </a:lvl2pPr>
            <a:lvl3pPr marL="914377" indent="0">
              <a:buNone/>
              <a:defRPr b="1">
                <a:solidFill>
                  <a:srgbClr val="3D1951"/>
                </a:solidFill>
                <a:latin typeface="Arial" charset="0"/>
                <a:ea typeface="Arial" charset="0"/>
                <a:cs typeface="Arial" charset="0"/>
              </a:defRPr>
            </a:lvl3pPr>
            <a:lvl4pPr marL="1371566" indent="0">
              <a:buNone/>
              <a:defRPr b="1">
                <a:solidFill>
                  <a:srgbClr val="3D1951"/>
                </a:solidFill>
                <a:latin typeface="Arial" charset="0"/>
                <a:ea typeface="Arial" charset="0"/>
                <a:cs typeface="Arial" charset="0"/>
              </a:defRPr>
            </a:lvl4pPr>
            <a:lvl5pPr marL="1828754" indent="0">
              <a:buNone/>
              <a:defRPr b="1">
                <a:solidFill>
                  <a:srgbClr val="3D1951"/>
                </a:solidFill>
                <a:latin typeface="Arial" charset="0"/>
                <a:ea typeface="Arial" charset="0"/>
                <a:cs typeface="Arial" charset="0"/>
              </a:defRPr>
            </a:lvl5pPr>
          </a:lstStyle>
          <a:p>
            <a:pPr lvl="0"/>
            <a:r>
              <a:rPr lang="en-US" dirty="0"/>
              <a:t>Presentation</a:t>
            </a:r>
            <a:br>
              <a:rPr lang="en-US" dirty="0"/>
            </a:br>
            <a:r>
              <a:rPr lang="en-US" dirty="0"/>
              <a:t>Event Title</a:t>
            </a:r>
          </a:p>
        </p:txBody>
      </p:sp>
      <p:sp>
        <p:nvSpPr>
          <p:cNvPr id="10" name="Text Placeholder 12">
            <a:extLst>
              <a:ext uri="{FF2B5EF4-FFF2-40B4-BE49-F238E27FC236}">
                <a16:creationId xmlns:a16="http://schemas.microsoft.com/office/drawing/2014/main" id="{61D0A851-6DF9-B94E-A549-09BEFE936066}"/>
              </a:ext>
            </a:extLst>
          </p:cNvPr>
          <p:cNvSpPr>
            <a:spLocks noGrp="1"/>
          </p:cNvSpPr>
          <p:nvPr>
            <p:ph type="body" sz="quarter" idx="10" hasCustomPrompt="1"/>
          </p:nvPr>
        </p:nvSpPr>
        <p:spPr>
          <a:xfrm>
            <a:off x="901050" y="5417062"/>
            <a:ext cx="5538787" cy="403101"/>
          </a:xfrm>
        </p:spPr>
        <p:txBody>
          <a:bodyPr>
            <a:noAutofit/>
          </a:bodyPr>
          <a:lstStyle>
            <a:lvl1pPr marL="0" indent="0">
              <a:buNone/>
              <a:tabLst>
                <a:tab pos="682625" algn="l"/>
              </a:tabLst>
              <a:defRPr sz="2500" b="0" i="0" spc="0" baseline="0">
                <a:solidFill>
                  <a:srgbClr val="191E1E"/>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Subtitle (Date or Name)</a:t>
            </a:r>
          </a:p>
        </p:txBody>
      </p:sp>
    </p:spTree>
    <p:extLst>
      <p:ext uri="{BB962C8B-B14F-4D97-AF65-F5344CB8AC3E}">
        <p14:creationId xmlns:p14="http://schemas.microsoft.com/office/powerpoint/2010/main" val="199355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91E1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457519"/>
            <a:ext cx="10972800" cy="1143000"/>
          </a:xfrm>
          <a:prstGeom prst="rect">
            <a:avLst/>
          </a:prstGeom>
        </p:spPr>
        <p:txBody>
          <a:bodyPr vert="horz" lIns="91440" tIns="45720" rIns="91440" bIns="45720" rtlCol="0" anchor="ctr">
            <a:normAutofit/>
          </a:bodyPr>
          <a:lstStyle>
            <a:lvl1pPr>
              <a:defRPr sz="3500" b="0" i="0" spc="100" baseline="0">
                <a:solidFill>
                  <a:srgbClr val="191E1E"/>
                </a:solidFill>
                <a:latin typeface="Georgia" panose="02040502050405020303" pitchFamily="18" charset="0"/>
                <a:ea typeface="Georgia" panose="02040502050405020303" pitchFamily="18" charset="0"/>
                <a:cs typeface="Arial" panose="020B0604020202020204" pitchFamily="34" charset="0"/>
              </a:defRPr>
            </a:lvl1pPr>
          </a:lstStyle>
          <a:p>
            <a:r>
              <a:rPr lang="en-US" dirty="0"/>
              <a:t>FormulaFolios Slide Title</a:t>
            </a:r>
          </a:p>
        </p:txBody>
      </p:sp>
      <p:sp>
        <p:nvSpPr>
          <p:cNvPr id="5" name="Content Placeholder 3">
            <a:extLst>
              <a:ext uri="{FF2B5EF4-FFF2-40B4-BE49-F238E27FC236}">
                <a16:creationId xmlns:a16="http://schemas.microsoft.com/office/drawing/2014/main" id="{C5FD0D2B-739E-1C49-BC00-2403D3D38158}"/>
              </a:ext>
            </a:extLst>
          </p:cNvPr>
          <p:cNvSpPr>
            <a:spLocks noGrp="1"/>
          </p:cNvSpPr>
          <p:nvPr>
            <p:ph sz="quarter" idx="11"/>
          </p:nvPr>
        </p:nvSpPr>
        <p:spPr>
          <a:xfrm>
            <a:off x="609600" y="1655630"/>
            <a:ext cx="10972800" cy="3983018"/>
          </a:xfrm>
        </p:spPr>
        <p:txBody>
          <a:bodyPr/>
          <a:lstStyle>
            <a:lvl1pPr>
              <a:lnSpc>
                <a:spcPct val="110000"/>
              </a:lnSpc>
              <a:spcAft>
                <a:spcPts val="500"/>
              </a:spcAft>
              <a:defRPr b="0" i="0">
                <a:solidFill>
                  <a:srgbClr val="191E1E"/>
                </a:solidFill>
                <a:latin typeface="Verdana" panose="020B0604030504040204" pitchFamily="34" charset="0"/>
                <a:ea typeface="Verdana" panose="020B0604030504040204" pitchFamily="34" charset="0"/>
                <a:cs typeface="Verdana" panose="020B0604030504040204" pitchFamily="34" charset="0"/>
              </a:defRPr>
            </a:lvl1pPr>
            <a:lvl2pPr>
              <a:lnSpc>
                <a:spcPct val="110000"/>
              </a:lnSpc>
              <a:spcAft>
                <a:spcPts val="500"/>
              </a:spcAft>
              <a:defRPr b="0" i="0">
                <a:solidFill>
                  <a:srgbClr val="191E1E"/>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spcAft>
                <a:spcPts val="500"/>
              </a:spcAft>
              <a:defRPr b="0" i="0">
                <a:solidFill>
                  <a:srgbClr val="191E1E"/>
                </a:solidFill>
                <a:latin typeface="Verdana" panose="020B0604030504040204" pitchFamily="34" charset="0"/>
                <a:ea typeface="Verdana" panose="020B0604030504040204" pitchFamily="34" charset="0"/>
                <a:cs typeface="Verdana" panose="020B0604030504040204" pitchFamily="34" charset="0"/>
              </a:defRPr>
            </a:lvl3pPr>
            <a:lvl4pPr>
              <a:lnSpc>
                <a:spcPct val="110000"/>
              </a:lnSpc>
              <a:spcAft>
                <a:spcPts val="500"/>
              </a:spcAft>
              <a:defRPr b="0" i="0">
                <a:solidFill>
                  <a:srgbClr val="191E1E"/>
                </a:solidFill>
                <a:latin typeface="Verdana" panose="020B0604030504040204" pitchFamily="34" charset="0"/>
                <a:ea typeface="Verdana" panose="020B0604030504040204" pitchFamily="34" charset="0"/>
                <a:cs typeface="Verdana" panose="020B0604030504040204" pitchFamily="34" charset="0"/>
              </a:defRPr>
            </a:lvl4pPr>
            <a:lvl5pPr>
              <a:lnSpc>
                <a:spcPct val="110000"/>
              </a:lnSpc>
              <a:spcAft>
                <a:spcPts val="500"/>
              </a:spcAft>
              <a:defRPr b="0" i="0">
                <a:solidFill>
                  <a:srgbClr val="191E1E"/>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23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uiExpand="1"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Image_righ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1" y="457519"/>
            <a:ext cx="5863524" cy="1143000"/>
          </a:xfrm>
          <a:prstGeom prst="rect">
            <a:avLst/>
          </a:prstGeom>
        </p:spPr>
        <p:txBody>
          <a:bodyPr vert="horz" lIns="91440" tIns="45720" rIns="91440" bIns="45720" rtlCol="0" anchor="ctr">
            <a:normAutofit/>
          </a:bodyPr>
          <a:lstStyle>
            <a:lvl1pPr>
              <a:defRPr sz="3500" b="0" i="0" spc="100" baseline="0">
                <a:solidFill>
                  <a:srgbClr val="191E1E"/>
                </a:solidFill>
                <a:latin typeface="Arial" panose="020B0604020202020204" pitchFamily="34" charset="0"/>
                <a:ea typeface="Arial" panose="020B0604020202020204" pitchFamily="34" charset="0"/>
                <a:cs typeface="Arial" panose="020B0604020202020204" pitchFamily="34" charset="0"/>
              </a:defRPr>
            </a:lvl1pPr>
          </a:lstStyle>
          <a:p>
            <a:r>
              <a:rPr lang="en-US" dirty="0"/>
              <a:t>FormulaFolios Slide Title</a:t>
            </a:r>
          </a:p>
        </p:txBody>
      </p:sp>
      <p:sp>
        <p:nvSpPr>
          <p:cNvPr id="5" name="Content Placeholder 3">
            <a:extLst>
              <a:ext uri="{FF2B5EF4-FFF2-40B4-BE49-F238E27FC236}">
                <a16:creationId xmlns:a16="http://schemas.microsoft.com/office/drawing/2014/main" id="{C5FD0D2B-739E-1C49-BC00-2403D3D38158}"/>
              </a:ext>
            </a:extLst>
          </p:cNvPr>
          <p:cNvSpPr>
            <a:spLocks noGrp="1"/>
          </p:cNvSpPr>
          <p:nvPr>
            <p:ph sz="quarter" idx="11"/>
          </p:nvPr>
        </p:nvSpPr>
        <p:spPr>
          <a:xfrm>
            <a:off x="609600" y="1655629"/>
            <a:ext cx="5863523" cy="4683177"/>
          </a:xfrm>
        </p:spPr>
        <p:txBody>
          <a:bodyPr/>
          <a:lstStyle>
            <a:lvl1pPr>
              <a:lnSpc>
                <a:spcPct val="110000"/>
              </a:lnSpc>
              <a:spcAft>
                <a:spcPts val="500"/>
              </a:spcAft>
              <a:defRPr b="0" i="0">
                <a:solidFill>
                  <a:srgbClr val="191E1E"/>
                </a:solidFill>
                <a:latin typeface="Arial" panose="020B0604020202020204" pitchFamily="34" charset="0"/>
                <a:ea typeface="Arial" panose="020B0604020202020204" pitchFamily="34" charset="0"/>
                <a:cs typeface="Arial" panose="020B0604020202020204" pitchFamily="34" charset="0"/>
              </a:defRPr>
            </a:lvl1pPr>
            <a:lvl2pPr>
              <a:lnSpc>
                <a:spcPct val="110000"/>
              </a:lnSpc>
              <a:spcAft>
                <a:spcPts val="500"/>
              </a:spcAft>
              <a:defRPr b="0" i="0">
                <a:solidFill>
                  <a:srgbClr val="191E1E"/>
                </a:solidFill>
                <a:latin typeface="Arial" panose="020B0604020202020204" pitchFamily="34" charset="0"/>
                <a:ea typeface="Arial" panose="020B0604020202020204" pitchFamily="34" charset="0"/>
                <a:cs typeface="Arial" panose="020B0604020202020204" pitchFamily="34" charset="0"/>
              </a:defRPr>
            </a:lvl2pPr>
            <a:lvl3pPr>
              <a:lnSpc>
                <a:spcPct val="110000"/>
              </a:lnSpc>
              <a:spcAft>
                <a:spcPts val="500"/>
              </a:spcAft>
              <a:defRPr b="0" i="0">
                <a:solidFill>
                  <a:srgbClr val="191E1E"/>
                </a:solidFill>
                <a:latin typeface="Arial" panose="020B0604020202020204" pitchFamily="34" charset="0"/>
                <a:ea typeface="Arial" panose="020B0604020202020204" pitchFamily="34" charset="0"/>
                <a:cs typeface="Arial" panose="020B0604020202020204" pitchFamily="34" charset="0"/>
              </a:defRPr>
            </a:lvl3pPr>
            <a:lvl4pPr>
              <a:lnSpc>
                <a:spcPct val="110000"/>
              </a:lnSpc>
              <a:spcAft>
                <a:spcPts val="500"/>
              </a:spcAft>
              <a:defRPr b="0" i="0">
                <a:solidFill>
                  <a:srgbClr val="191E1E"/>
                </a:solidFill>
                <a:latin typeface="Arial" panose="020B0604020202020204" pitchFamily="34" charset="0"/>
                <a:ea typeface="Arial" panose="020B0604020202020204" pitchFamily="34" charset="0"/>
                <a:cs typeface="Arial" panose="020B0604020202020204" pitchFamily="34" charset="0"/>
              </a:defRPr>
            </a:lvl4pPr>
            <a:lvl5pPr>
              <a:lnSpc>
                <a:spcPct val="110000"/>
              </a:lnSpc>
              <a:spcAft>
                <a:spcPts val="500"/>
              </a:spcAft>
              <a:defRPr b="0" i="0">
                <a:solidFill>
                  <a:srgbClr val="191E1E"/>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5FA547AA-4BF9-B349-99D9-7CF1AB089534}"/>
              </a:ext>
            </a:extLst>
          </p:cNvPr>
          <p:cNvSpPr>
            <a:spLocks noGrp="1"/>
          </p:cNvSpPr>
          <p:nvPr>
            <p:ph sz="quarter" idx="12" hasCustomPrompt="1"/>
          </p:nvPr>
        </p:nvSpPr>
        <p:spPr>
          <a:xfrm>
            <a:off x="6974237" y="0"/>
            <a:ext cx="5217763" cy="6858000"/>
          </a:xfrm>
          <a:solidFill>
            <a:srgbClr val="DAD9D6"/>
          </a:solidFill>
        </p:spPr>
        <p:txBody>
          <a:bodyPr anchor="ctr"/>
          <a:lstStyle>
            <a:lvl1pPr marL="0" indent="0" algn="ctr">
              <a:lnSpc>
                <a:spcPct val="110000"/>
              </a:lnSpc>
              <a:buNone/>
              <a:defRPr b="0" i="1">
                <a:solidFill>
                  <a:srgbClr val="191E1E"/>
                </a:solidFill>
                <a:latin typeface="Arial" panose="020B0604020202020204" pitchFamily="34" charset="0"/>
                <a:ea typeface="Arial" panose="020B0604020202020204" pitchFamily="34" charset="0"/>
                <a:cs typeface="Arial" panose="020B0604020202020204" pitchFamily="34" charset="0"/>
              </a:defRPr>
            </a:lvl1pPr>
            <a:lvl2pPr>
              <a:lnSpc>
                <a:spcPct val="110000"/>
              </a:lnSpc>
              <a:defRPr b="0" i="0">
                <a:solidFill>
                  <a:srgbClr val="191E1E"/>
                </a:solidFill>
                <a:latin typeface="Arial" panose="020B0604020202020204" pitchFamily="34" charset="0"/>
                <a:ea typeface="Arial" panose="020B0604020202020204" pitchFamily="34" charset="0"/>
                <a:cs typeface="Arial" panose="020B0604020202020204" pitchFamily="34" charset="0"/>
              </a:defRPr>
            </a:lvl2pPr>
            <a:lvl3pPr>
              <a:lnSpc>
                <a:spcPct val="110000"/>
              </a:lnSpc>
              <a:defRPr b="0" i="0">
                <a:solidFill>
                  <a:srgbClr val="191E1E"/>
                </a:solidFill>
                <a:latin typeface="Arial" panose="020B0604020202020204" pitchFamily="34" charset="0"/>
                <a:ea typeface="Arial" panose="020B0604020202020204" pitchFamily="34" charset="0"/>
                <a:cs typeface="Arial" panose="020B0604020202020204" pitchFamily="34" charset="0"/>
              </a:defRPr>
            </a:lvl3pPr>
            <a:lvl4pPr>
              <a:lnSpc>
                <a:spcPct val="110000"/>
              </a:lnSpc>
              <a:defRPr b="0" i="0">
                <a:solidFill>
                  <a:srgbClr val="191E1E"/>
                </a:solidFill>
                <a:latin typeface="Arial" panose="020B0604020202020204" pitchFamily="34" charset="0"/>
                <a:ea typeface="Arial" panose="020B0604020202020204" pitchFamily="34" charset="0"/>
                <a:cs typeface="Arial" panose="020B0604020202020204" pitchFamily="34" charset="0"/>
              </a:defRPr>
            </a:lvl4pPr>
            <a:lvl5pPr>
              <a:lnSpc>
                <a:spcPct val="110000"/>
              </a:lnSpc>
              <a:defRPr b="0" i="0">
                <a:solidFill>
                  <a:srgbClr val="191E1E"/>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Place image here</a:t>
            </a:r>
          </a:p>
        </p:txBody>
      </p:sp>
    </p:spTree>
    <p:extLst>
      <p:ext uri="{BB962C8B-B14F-4D97-AF65-F5344CB8AC3E}">
        <p14:creationId xmlns:p14="http://schemas.microsoft.com/office/powerpoint/2010/main" val="256336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uiExpand="1"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Image_lef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718875" y="457519"/>
            <a:ext cx="5863524" cy="1143000"/>
          </a:xfrm>
          <a:prstGeom prst="rect">
            <a:avLst/>
          </a:prstGeom>
        </p:spPr>
        <p:txBody>
          <a:bodyPr vert="horz" lIns="91440" tIns="45720" rIns="91440" bIns="45720" rtlCol="0" anchor="ctr">
            <a:normAutofit/>
          </a:bodyPr>
          <a:lstStyle>
            <a:lvl1pPr>
              <a:defRPr sz="3500" b="0" i="0" spc="100" baseline="0">
                <a:solidFill>
                  <a:srgbClr val="191E1E"/>
                </a:solidFill>
                <a:latin typeface="Arial" panose="020B0604020202020204" pitchFamily="34" charset="0"/>
                <a:ea typeface="Arial" panose="020B0604020202020204" pitchFamily="34" charset="0"/>
                <a:cs typeface="Arial" panose="020B0604020202020204" pitchFamily="34" charset="0"/>
              </a:defRPr>
            </a:lvl1pPr>
          </a:lstStyle>
          <a:p>
            <a:r>
              <a:rPr lang="en-US" dirty="0"/>
              <a:t>FormulaFolios Slide Title</a:t>
            </a:r>
          </a:p>
        </p:txBody>
      </p:sp>
      <p:sp>
        <p:nvSpPr>
          <p:cNvPr id="5" name="Content Placeholder 3">
            <a:extLst>
              <a:ext uri="{FF2B5EF4-FFF2-40B4-BE49-F238E27FC236}">
                <a16:creationId xmlns:a16="http://schemas.microsoft.com/office/drawing/2014/main" id="{C5FD0D2B-739E-1C49-BC00-2403D3D38158}"/>
              </a:ext>
            </a:extLst>
          </p:cNvPr>
          <p:cNvSpPr>
            <a:spLocks noGrp="1"/>
          </p:cNvSpPr>
          <p:nvPr>
            <p:ph sz="quarter" idx="11"/>
          </p:nvPr>
        </p:nvSpPr>
        <p:spPr>
          <a:xfrm>
            <a:off x="5718875" y="1655629"/>
            <a:ext cx="5863524" cy="4683177"/>
          </a:xfrm>
        </p:spPr>
        <p:txBody>
          <a:bodyPr/>
          <a:lstStyle>
            <a:lvl1pPr>
              <a:lnSpc>
                <a:spcPct val="110000"/>
              </a:lnSpc>
              <a:spcAft>
                <a:spcPts val="500"/>
              </a:spcAft>
              <a:defRPr b="0" i="0">
                <a:solidFill>
                  <a:srgbClr val="191E1E"/>
                </a:solidFill>
                <a:latin typeface="Arial" panose="020B0604020202020204" pitchFamily="34" charset="0"/>
                <a:ea typeface="Arial" panose="020B0604020202020204" pitchFamily="34" charset="0"/>
                <a:cs typeface="Arial" panose="020B0604020202020204" pitchFamily="34" charset="0"/>
              </a:defRPr>
            </a:lvl1pPr>
            <a:lvl2pPr>
              <a:lnSpc>
                <a:spcPct val="110000"/>
              </a:lnSpc>
              <a:spcAft>
                <a:spcPts val="500"/>
              </a:spcAft>
              <a:defRPr b="0" i="0">
                <a:solidFill>
                  <a:srgbClr val="191E1E"/>
                </a:solidFill>
                <a:latin typeface="Arial" panose="020B0604020202020204" pitchFamily="34" charset="0"/>
                <a:ea typeface="Arial" panose="020B0604020202020204" pitchFamily="34" charset="0"/>
                <a:cs typeface="Arial" panose="020B0604020202020204" pitchFamily="34" charset="0"/>
              </a:defRPr>
            </a:lvl2pPr>
            <a:lvl3pPr>
              <a:lnSpc>
                <a:spcPct val="110000"/>
              </a:lnSpc>
              <a:spcAft>
                <a:spcPts val="500"/>
              </a:spcAft>
              <a:defRPr b="0" i="0">
                <a:solidFill>
                  <a:srgbClr val="191E1E"/>
                </a:solidFill>
                <a:latin typeface="Arial" panose="020B0604020202020204" pitchFamily="34" charset="0"/>
                <a:ea typeface="Arial" panose="020B0604020202020204" pitchFamily="34" charset="0"/>
                <a:cs typeface="Arial" panose="020B0604020202020204" pitchFamily="34" charset="0"/>
              </a:defRPr>
            </a:lvl3pPr>
            <a:lvl4pPr>
              <a:lnSpc>
                <a:spcPct val="110000"/>
              </a:lnSpc>
              <a:spcAft>
                <a:spcPts val="500"/>
              </a:spcAft>
              <a:defRPr b="0" i="0">
                <a:solidFill>
                  <a:srgbClr val="191E1E"/>
                </a:solidFill>
                <a:latin typeface="Arial" panose="020B0604020202020204" pitchFamily="34" charset="0"/>
                <a:ea typeface="Arial" panose="020B0604020202020204" pitchFamily="34" charset="0"/>
                <a:cs typeface="Arial" panose="020B0604020202020204" pitchFamily="34" charset="0"/>
              </a:defRPr>
            </a:lvl4pPr>
            <a:lvl5pPr>
              <a:lnSpc>
                <a:spcPct val="110000"/>
              </a:lnSpc>
              <a:spcAft>
                <a:spcPts val="500"/>
              </a:spcAft>
              <a:defRPr b="0" i="0">
                <a:solidFill>
                  <a:srgbClr val="191E1E"/>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0E1E2B9A-993A-9143-897F-8479D97426C1}"/>
              </a:ext>
            </a:extLst>
          </p:cNvPr>
          <p:cNvSpPr>
            <a:spLocks noGrp="1"/>
          </p:cNvSpPr>
          <p:nvPr>
            <p:ph sz="quarter" idx="12" hasCustomPrompt="1"/>
          </p:nvPr>
        </p:nvSpPr>
        <p:spPr>
          <a:xfrm>
            <a:off x="0" y="0"/>
            <a:ext cx="5217763" cy="6858000"/>
          </a:xfrm>
          <a:solidFill>
            <a:srgbClr val="DAD9D6"/>
          </a:solidFill>
        </p:spPr>
        <p:txBody>
          <a:bodyPr anchor="ctr"/>
          <a:lstStyle>
            <a:lvl1pPr marL="0" indent="0" algn="ctr">
              <a:lnSpc>
                <a:spcPct val="110000"/>
              </a:lnSpc>
              <a:buNone/>
              <a:defRPr b="0" i="1" baseline="0">
                <a:solidFill>
                  <a:srgbClr val="191E1E"/>
                </a:solidFill>
                <a:latin typeface="Arial" panose="020B0604020202020204" pitchFamily="34" charset="0"/>
                <a:ea typeface="Arial" panose="020B0604020202020204" pitchFamily="34" charset="0"/>
                <a:cs typeface="Arial" panose="020B0604020202020204" pitchFamily="34" charset="0"/>
              </a:defRPr>
            </a:lvl1pPr>
            <a:lvl2pPr>
              <a:lnSpc>
                <a:spcPct val="110000"/>
              </a:lnSpc>
              <a:defRPr b="0" i="0">
                <a:solidFill>
                  <a:srgbClr val="191E1E"/>
                </a:solidFill>
                <a:latin typeface="Arial" panose="020B0604020202020204" pitchFamily="34" charset="0"/>
                <a:ea typeface="Arial" panose="020B0604020202020204" pitchFamily="34" charset="0"/>
                <a:cs typeface="Arial" panose="020B0604020202020204" pitchFamily="34" charset="0"/>
              </a:defRPr>
            </a:lvl2pPr>
            <a:lvl3pPr>
              <a:lnSpc>
                <a:spcPct val="110000"/>
              </a:lnSpc>
              <a:defRPr b="0" i="0">
                <a:solidFill>
                  <a:srgbClr val="191E1E"/>
                </a:solidFill>
                <a:latin typeface="Arial" panose="020B0604020202020204" pitchFamily="34" charset="0"/>
                <a:ea typeface="Arial" panose="020B0604020202020204" pitchFamily="34" charset="0"/>
                <a:cs typeface="Arial" panose="020B0604020202020204" pitchFamily="34" charset="0"/>
              </a:defRPr>
            </a:lvl3pPr>
            <a:lvl4pPr>
              <a:lnSpc>
                <a:spcPct val="110000"/>
              </a:lnSpc>
              <a:defRPr b="0" i="0">
                <a:solidFill>
                  <a:srgbClr val="191E1E"/>
                </a:solidFill>
                <a:latin typeface="Arial" panose="020B0604020202020204" pitchFamily="34" charset="0"/>
                <a:ea typeface="Arial" panose="020B0604020202020204" pitchFamily="34" charset="0"/>
                <a:cs typeface="Arial" panose="020B0604020202020204" pitchFamily="34" charset="0"/>
              </a:defRPr>
            </a:lvl4pPr>
            <a:lvl5pPr>
              <a:lnSpc>
                <a:spcPct val="110000"/>
              </a:lnSpc>
              <a:defRPr b="0" i="0">
                <a:solidFill>
                  <a:srgbClr val="191E1E"/>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Place image here</a:t>
            </a:r>
          </a:p>
        </p:txBody>
      </p:sp>
    </p:spTree>
    <p:extLst>
      <p:ext uri="{BB962C8B-B14F-4D97-AF65-F5344CB8AC3E}">
        <p14:creationId xmlns:p14="http://schemas.microsoft.com/office/powerpoint/2010/main" val="45577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uiExpand="1"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Footer">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457519"/>
            <a:ext cx="10972800" cy="1143000"/>
          </a:xfrm>
          <a:prstGeom prst="rect">
            <a:avLst/>
          </a:prstGeom>
        </p:spPr>
        <p:txBody>
          <a:bodyPr vert="horz" lIns="91440" tIns="45720" rIns="91440" bIns="45720" rtlCol="0" anchor="ctr">
            <a:normAutofit/>
          </a:bodyPr>
          <a:lstStyle>
            <a:lvl1pPr>
              <a:defRPr sz="3500" b="0" i="0" spc="100" baseline="0">
                <a:solidFill>
                  <a:srgbClr val="191E1E"/>
                </a:solidFill>
                <a:latin typeface="Arial" panose="020B0604020202020204" pitchFamily="34" charset="0"/>
                <a:ea typeface="Arial" panose="020B0604020202020204" pitchFamily="34" charset="0"/>
                <a:cs typeface="Arial" panose="020B0604020202020204" pitchFamily="34" charset="0"/>
              </a:defRPr>
            </a:lvl1pPr>
          </a:lstStyle>
          <a:p>
            <a:r>
              <a:rPr lang="en-US" dirty="0"/>
              <a:t>FormulaFolios Slide Title</a:t>
            </a:r>
          </a:p>
        </p:txBody>
      </p:sp>
      <p:sp>
        <p:nvSpPr>
          <p:cNvPr id="4" name="Content Placeholder 3"/>
          <p:cNvSpPr>
            <a:spLocks noGrp="1"/>
          </p:cNvSpPr>
          <p:nvPr>
            <p:ph sz="quarter" idx="11"/>
          </p:nvPr>
        </p:nvSpPr>
        <p:spPr>
          <a:xfrm>
            <a:off x="609600" y="1655630"/>
            <a:ext cx="10972800" cy="3983018"/>
          </a:xfrm>
        </p:spPr>
        <p:txBody>
          <a:bodyPr/>
          <a:lstStyle>
            <a:lvl1pPr>
              <a:lnSpc>
                <a:spcPct val="110000"/>
              </a:lnSpc>
              <a:spcAft>
                <a:spcPts val="500"/>
              </a:spcAft>
              <a:defRPr b="0" i="0">
                <a:solidFill>
                  <a:srgbClr val="191E1E"/>
                </a:solidFill>
                <a:latin typeface="Arial" panose="020B0604020202020204" pitchFamily="34" charset="0"/>
                <a:ea typeface="Arial" panose="020B0604020202020204" pitchFamily="34" charset="0"/>
                <a:cs typeface="Arial" panose="020B0604020202020204" pitchFamily="34" charset="0"/>
              </a:defRPr>
            </a:lvl1pPr>
            <a:lvl2pPr>
              <a:lnSpc>
                <a:spcPct val="110000"/>
              </a:lnSpc>
              <a:spcAft>
                <a:spcPts val="500"/>
              </a:spcAft>
              <a:defRPr b="0" i="0">
                <a:solidFill>
                  <a:srgbClr val="191E1E"/>
                </a:solidFill>
                <a:latin typeface="Arial" panose="020B0604020202020204" pitchFamily="34" charset="0"/>
                <a:ea typeface="Arial" panose="020B0604020202020204" pitchFamily="34" charset="0"/>
                <a:cs typeface="Arial" panose="020B0604020202020204" pitchFamily="34" charset="0"/>
              </a:defRPr>
            </a:lvl2pPr>
            <a:lvl3pPr>
              <a:lnSpc>
                <a:spcPct val="110000"/>
              </a:lnSpc>
              <a:spcAft>
                <a:spcPts val="500"/>
              </a:spcAft>
              <a:defRPr b="0" i="0">
                <a:solidFill>
                  <a:srgbClr val="191E1E"/>
                </a:solidFill>
                <a:latin typeface="Arial" panose="020B0604020202020204" pitchFamily="34" charset="0"/>
                <a:ea typeface="Arial" panose="020B0604020202020204" pitchFamily="34" charset="0"/>
                <a:cs typeface="Arial" panose="020B0604020202020204" pitchFamily="34" charset="0"/>
              </a:defRPr>
            </a:lvl3pPr>
            <a:lvl4pPr>
              <a:lnSpc>
                <a:spcPct val="110000"/>
              </a:lnSpc>
              <a:spcAft>
                <a:spcPts val="500"/>
              </a:spcAft>
              <a:defRPr b="0" i="0">
                <a:solidFill>
                  <a:srgbClr val="191E1E"/>
                </a:solidFill>
                <a:latin typeface="Arial" panose="020B0604020202020204" pitchFamily="34" charset="0"/>
                <a:ea typeface="Arial" panose="020B0604020202020204" pitchFamily="34" charset="0"/>
                <a:cs typeface="Arial" panose="020B0604020202020204" pitchFamily="34" charset="0"/>
              </a:defRPr>
            </a:lvl4pPr>
            <a:lvl5pPr>
              <a:lnSpc>
                <a:spcPct val="110000"/>
              </a:lnSpc>
              <a:spcAft>
                <a:spcPts val="500"/>
              </a:spcAft>
              <a:defRPr b="0" i="0">
                <a:solidFill>
                  <a:srgbClr val="191E1E"/>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FD5E3BA3-4FF3-C247-A21E-51F29B51EEA3}"/>
              </a:ext>
            </a:extLst>
          </p:cNvPr>
          <p:cNvSpPr>
            <a:spLocks noGrp="1"/>
          </p:cNvSpPr>
          <p:nvPr>
            <p:ph sz="quarter" idx="12" hasCustomPrompt="1"/>
          </p:nvPr>
        </p:nvSpPr>
        <p:spPr>
          <a:xfrm>
            <a:off x="609600" y="6034721"/>
            <a:ext cx="4473843" cy="436641"/>
          </a:xfrm>
        </p:spPr>
        <p:txBody>
          <a:bodyPr>
            <a:normAutofit/>
          </a:bodyPr>
          <a:lstStyle>
            <a:lvl1pPr marL="0" indent="0">
              <a:lnSpc>
                <a:spcPct val="130000"/>
              </a:lnSpc>
              <a:buNone/>
              <a:defRPr sz="1400" b="0" i="0" baseline="0">
                <a:solidFill>
                  <a:srgbClr val="B3B3B3"/>
                </a:solidFill>
                <a:latin typeface="Arial" panose="020B0604020202020204" pitchFamily="34" charset="0"/>
                <a:ea typeface="Arial" panose="020B0604020202020204" pitchFamily="34" charset="0"/>
                <a:cs typeface="Arial" panose="020B0604020202020204" pitchFamily="34" charset="0"/>
              </a:defRPr>
            </a:lvl1pPr>
            <a:lvl2pPr>
              <a:lnSpc>
                <a:spcPct val="100000"/>
              </a:lnSpc>
              <a:defRPr b="0" i="0">
                <a:solidFill>
                  <a:srgbClr val="191E1E"/>
                </a:solidFill>
                <a:latin typeface="Arial" panose="020B0604020202020204" pitchFamily="34" charset="0"/>
                <a:ea typeface="Arial" panose="020B0604020202020204" pitchFamily="34" charset="0"/>
                <a:cs typeface="Arial" panose="020B0604020202020204" pitchFamily="34" charset="0"/>
              </a:defRPr>
            </a:lvl2pPr>
            <a:lvl3pPr>
              <a:lnSpc>
                <a:spcPct val="100000"/>
              </a:lnSpc>
              <a:defRPr b="0" i="0">
                <a:solidFill>
                  <a:srgbClr val="191E1E"/>
                </a:solidFill>
                <a:latin typeface="Arial" panose="020B0604020202020204" pitchFamily="34" charset="0"/>
                <a:ea typeface="Arial" panose="020B0604020202020204" pitchFamily="34" charset="0"/>
                <a:cs typeface="Arial" panose="020B0604020202020204" pitchFamily="34" charset="0"/>
              </a:defRPr>
            </a:lvl3pPr>
            <a:lvl4pPr>
              <a:lnSpc>
                <a:spcPct val="100000"/>
              </a:lnSpc>
              <a:defRPr b="0" i="0">
                <a:solidFill>
                  <a:srgbClr val="191E1E"/>
                </a:solidFill>
                <a:latin typeface="Arial" panose="020B0604020202020204" pitchFamily="34" charset="0"/>
                <a:ea typeface="Arial" panose="020B0604020202020204" pitchFamily="34" charset="0"/>
                <a:cs typeface="Arial" panose="020B0604020202020204" pitchFamily="34" charset="0"/>
              </a:defRPr>
            </a:lvl4pPr>
            <a:lvl5pPr>
              <a:lnSpc>
                <a:spcPct val="100000"/>
              </a:lnSpc>
              <a:defRPr b="0" i="0">
                <a:solidFill>
                  <a:srgbClr val="191E1E"/>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For advisor use only. Not for public distribution.</a:t>
            </a:r>
          </a:p>
        </p:txBody>
      </p:sp>
    </p:spTree>
    <p:extLst>
      <p:ext uri="{BB962C8B-B14F-4D97-AF65-F5344CB8AC3E}">
        <p14:creationId xmlns:p14="http://schemas.microsoft.com/office/powerpoint/2010/main" val="398938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uiExpand="1"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7" name="Text Placeholder 14"/>
          <p:cNvSpPr>
            <a:spLocks noGrp="1"/>
          </p:cNvSpPr>
          <p:nvPr>
            <p:ph type="body" sz="quarter" idx="11" hasCustomPrompt="1"/>
          </p:nvPr>
        </p:nvSpPr>
        <p:spPr>
          <a:xfrm>
            <a:off x="866776" y="1733809"/>
            <a:ext cx="9515474" cy="2992439"/>
          </a:xfrm>
        </p:spPr>
        <p:txBody>
          <a:bodyPr>
            <a:noAutofit/>
          </a:bodyPr>
          <a:lstStyle>
            <a:lvl1pPr marL="241300" indent="-241300" algn="l">
              <a:lnSpc>
                <a:spcPct val="100000"/>
              </a:lnSpc>
              <a:buNone/>
              <a:tabLst/>
              <a:defRPr sz="3600" b="0" i="0" spc="100" baseline="0">
                <a:solidFill>
                  <a:srgbClr val="191E1E"/>
                </a:solidFill>
                <a:latin typeface="Georgia" panose="02040502050405020303" pitchFamily="18" charset="0"/>
                <a:ea typeface="Georgia" panose="02040502050405020303" pitchFamily="18" charset="0"/>
                <a:cs typeface="Arial" panose="020B0604020202020204" pitchFamily="34" charset="0"/>
              </a:defRPr>
            </a:lvl1pPr>
            <a:lvl2pPr marL="457189" indent="0">
              <a:buNone/>
              <a:defRPr b="1">
                <a:solidFill>
                  <a:srgbClr val="3D1951"/>
                </a:solidFill>
                <a:latin typeface="Arial" charset="0"/>
                <a:ea typeface="Arial" charset="0"/>
                <a:cs typeface="Arial" charset="0"/>
              </a:defRPr>
            </a:lvl2pPr>
            <a:lvl3pPr marL="914377" indent="0">
              <a:buNone/>
              <a:defRPr b="1">
                <a:solidFill>
                  <a:srgbClr val="3D1951"/>
                </a:solidFill>
                <a:latin typeface="Arial" charset="0"/>
                <a:ea typeface="Arial" charset="0"/>
                <a:cs typeface="Arial" charset="0"/>
              </a:defRPr>
            </a:lvl3pPr>
            <a:lvl4pPr marL="1371566" indent="0">
              <a:buNone/>
              <a:defRPr b="1">
                <a:solidFill>
                  <a:srgbClr val="3D1951"/>
                </a:solidFill>
                <a:latin typeface="Arial" charset="0"/>
                <a:ea typeface="Arial" charset="0"/>
                <a:cs typeface="Arial" charset="0"/>
              </a:defRPr>
            </a:lvl4pPr>
            <a:lvl5pPr marL="1828754" indent="0">
              <a:buNone/>
              <a:defRPr b="1">
                <a:solidFill>
                  <a:srgbClr val="3D1951"/>
                </a:solidFill>
                <a:latin typeface="Arial" charset="0"/>
                <a:ea typeface="Arial" charset="0"/>
                <a:cs typeface="Arial" charset="0"/>
              </a:defRPr>
            </a:lvl5pPr>
          </a:lstStyle>
          <a:p>
            <a:pPr lvl="0"/>
            <a:r>
              <a:rPr lang="en-US" dirty="0"/>
              <a:t>“Here is a quote about something important”</a:t>
            </a:r>
          </a:p>
        </p:txBody>
      </p:sp>
      <p:sp>
        <p:nvSpPr>
          <p:cNvPr id="5" name="Text Placeholder 12">
            <a:extLst>
              <a:ext uri="{FF2B5EF4-FFF2-40B4-BE49-F238E27FC236}">
                <a16:creationId xmlns:a16="http://schemas.microsoft.com/office/drawing/2014/main" id="{F417DD46-A1CF-F148-8F36-9BF10F10D202}"/>
              </a:ext>
            </a:extLst>
          </p:cNvPr>
          <p:cNvSpPr>
            <a:spLocks noGrp="1"/>
          </p:cNvSpPr>
          <p:nvPr>
            <p:ph type="body" sz="quarter" idx="10" hasCustomPrompt="1"/>
          </p:nvPr>
        </p:nvSpPr>
        <p:spPr>
          <a:xfrm>
            <a:off x="866776" y="5030123"/>
            <a:ext cx="5538787" cy="507077"/>
          </a:xfrm>
        </p:spPr>
        <p:txBody>
          <a:bodyPr>
            <a:normAutofit/>
          </a:bodyPr>
          <a:lstStyle>
            <a:lvl1pPr marL="0" indent="241300">
              <a:buNone/>
              <a:tabLst/>
              <a:defRPr sz="2000" b="0" i="0" spc="0" baseline="0">
                <a:solidFill>
                  <a:srgbClr val="191E1E"/>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Presenter</a:t>
            </a:r>
          </a:p>
        </p:txBody>
      </p:sp>
    </p:spTree>
    <p:extLst>
      <p:ext uri="{BB962C8B-B14F-4D97-AF65-F5344CB8AC3E}">
        <p14:creationId xmlns:p14="http://schemas.microsoft.com/office/powerpoint/2010/main" val="78836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609600" y="457519"/>
            <a:ext cx="10972800" cy="1143000"/>
          </a:xfrm>
          <a:prstGeom prst="rect">
            <a:avLst/>
          </a:prstGeom>
        </p:spPr>
        <p:txBody>
          <a:bodyPr vert="horz" lIns="91440" tIns="45720" rIns="91440" bIns="45720" rtlCol="0" anchor="ctr">
            <a:normAutofit/>
          </a:bodyPr>
          <a:lstStyle>
            <a:lvl1pPr>
              <a:defRPr sz="3500" b="0" i="0" spc="100" baseline="0">
                <a:solidFill>
                  <a:srgbClr val="191E1E"/>
                </a:solidFill>
                <a:latin typeface="Georgia" panose="02040502050405020303" pitchFamily="18" charset="0"/>
                <a:ea typeface="Georgia" panose="02040502050405020303" pitchFamily="18" charset="0"/>
                <a:cs typeface="Arial" panose="020B0604020202020204" pitchFamily="34" charset="0"/>
              </a:defRPr>
            </a:lvl1pPr>
          </a:lstStyle>
          <a:p>
            <a:r>
              <a:rPr lang="en-US" dirty="0"/>
              <a:t>Disclosure</a:t>
            </a:r>
          </a:p>
        </p:txBody>
      </p:sp>
      <p:sp>
        <p:nvSpPr>
          <p:cNvPr id="4" name="Content Placeholder 3"/>
          <p:cNvSpPr>
            <a:spLocks noGrp="1"/>
          </p:cNvSpPr>
          <p:nvPr>
            <p:ph sz="quarter" idx="11" hasCustomPrompt="1"/>
          </p:nvPr>
        </p:nvSpPr>
        <p:spPr>
          <a:xfrm>
            <a:off x="609600" y="1826111"/>
            <a:ext cx="8673885" cy="3983018"/>
          </a:xfrm>
        </p:spPr>
        <p:txBody>
          <a:bodyPr>
            <a:normAutofit/>
          </a:bodyPr>
          <a:lstStyle>
            <a:lvl1pPr marL="0" indent="0">
              <a:lnSpc>
                <a:spcPct val="120000"/>
              </a:lnSpc>
              <a:spcBef>
                <a:spcPts val="0"/>
              </a:spcBef>
              <a:spcAft>
                <a:spcPts val="500"/>
              </a:spcAft>
              <a:buNone/>
              <a:defRPr sz="1800" b="0" i="0" baseline="0">
                <a:solidFill>
                  <a:srgbClr val="B3B3B3"/>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defRPr b="0" i="0">
                <a:solidFill>
                  <a:srgbClr val="191E1E"/>
                </a:solidFill>
                <a:latin typeface="Arial" panose="020B0604020202020204" pitchFamily="34" charset="0"/>
                <a:ea typeface="Arial" panose="020B0604020202020204" pitchFamily="34" charset="0"/>
                <a:cs typeface="Arial" panose="020B0604020202020204" pitchFamily="34" charset="0"/>
              </a:defRPr>
            </a:lvl2pPr>
            <a:lvl3pPr>
              <a:lnSpc>
                <a:spcPct val="100000"/>
              </a:lnSpc>
              <a:defRPr b="0" i="0">
                <a:solidFill>
                  <a:srgbClr val="191E1E"/>
                </a:solidFill>
                <a:latin typeface="Arial" panose="020B0604020202020204" pitchFamily="34" charset="0"/>
                <a:ea typeface="Arial" panose="020B0604020202020204" pitchFamily="34" charset="0"/>
                <a:cs typeface="Arial" panose="020B0604020202020204" pitchFamily="34" charset="0"/>
              </a:defRPr>
            </a:lvl3pPr>
            <a:lvl4pPr>
              <a:lnSpc>
                <a:spcPct val="100000"/>
              </a:lnSpc>
              <a:defRPr b="0" i="0">
                <a:solidFill>
                  <a:srgbClr val="191E1E"/>
                </a:solidFill>
                <a:latin typeface="Arial" panose="020B0604020202020204" pitchFamily="34" charset="0"/>
                <a:ea typeface="Arial" panose="020B0604020202020204" pitchFamily="34" charset="0"/>
                <a:cs typeface="Arial" panose="020B0604020202020204" pitchFamily="34" charset="0"/>
              </a:defRPr>
            </a:lvl4pPr>
            <a:lvl5pPr>
              <a:lnSpc>
                <a:spcPct val="100000"/>
              </a:lnSpc>
              <a:defRPr b="0" i="0">
                <a:solidFill>
                  <a:srgbClr val="191E1E"/>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Disclosure copy goes here. The following material presented is solely owned by </a:t>
            </a:r>
            <a:r>
              <a:rPr lang="en-US" dirty="0" err="1"/>
              <a:t>FormulaFolios</a:t>
            </a:r>
            <a:r>
              <a:rPr lang="en-US" dirty="0"/>
              <a:t> Inc. The information provided shall not be replicated, duplicated or broadcasted without the express written consent of </a:t>
            </a:r>
            <a:r>
              <a:rPr lang="en-US" dirty="0" err="1"/>
              <a:t>FormulaFolios</a:t>
            </a:r>
            <a:r>
              <a:rPr lang="en-US" dirty="0"/>
              <a:t> Inc. For Advisor Use Only. Not for public distribution.</a:t>
            </a:r>
          </a:p>
        </p:txBody>
      </p:sp>
    </p:spTree>
    <p:extLst>
      <p:ext uri="{BB962C8B-B14F-4D97-AF65-F5344CB8AC3E}">
        <p14:creationId xmlns:p14="http://schemas.microsoft.com/office/powerpoint/2010/main" val="193922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uiExpand="1"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sign_Guideline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B76C52-23F7-4D46-A137-88FD39993895}"/>
              </a:ext>
            </a:extLst>
          </p:cNvPr>
          <p:cNvSpPr txBox="1"/>
          <p:nvPr userDrawn="1"/>
        </p:nvSpPr>
        <p:spPr>
          <a:xfrm>
            <a:off x="945396" y="-874901"/>
            <a:ext cx="6896746" cy="914400"/>
          </a:xfrm>
          <a:prstGeom prst="rect">
            <a:avLst/>
          </a:prstGeom>
        </p:spPr>
        <p:txBody>
          <a:bodyPr vert="horz" wrap="square" lIns="91440" tIns="45720" rIns="91440" bIns="45720" rtlCol="0" anchor="t">
            <a:spAutoFit/>
          </a:bodyPr>
          <a:lstStyle/>
          <a:p>
            <a:pPr algn="l">
              <a:lnSpc>
                <a:spcPct val="90000"/>
              </a:lnSpc>
            </a:pPr>
            <a:endParaRPr lang="en-US" sz="1800" b="0" spc="0" baseline="0" dirty="0">
              <a:solidFill>
                <a:srgbClr val="191E1E"/>
              </a:solidFill>
              <a:latin typeface="Arial" panose="020B0604020202020204" pitchFamily="34" charset="0"/>
              <a:ea typeface="Helvetica" charset="0"/>
              <a:cs typeface="Arial" panose="020B0604020202020204" pitchFamily="34" charset="0"/>
            </a:endParaRPr>
          </a:p>
        </p:txBody>
      </p:sp>
      <p:sp>
        <p:nvSpPr>
          <p:cNvPr id="4" name="TextBox 3">
            <a:extLst>
              <a:ext uri="{FF2B5EF4-FFF2-40B4-BE49-F238E27FC236}">
                <a16:creationId xmlns:a16="http://schemas.microsoft.com/office/drawing/2014/main" id="{163B507C-5D56-A34B-BD8D-363188AD281B}"/>
              </a:ext>
            </a:extLst>
          </p:cNvPr>
          <p:cNvSpPr txBox="1"/>
          <p:nvPr userDrawn="1"/>
        </p:nvSpPr>
        <p:spPr>
          <a:xfrm>
            <a:off x="609290" y="755976"/>
            <a:ext cx="5373055" cy="577081"/>
          </a:xfrm>
          <a:prstGeom prst="rect">
            <a:avLst/>
          </a:prstGeom>
        </p:spPr>
        <p:txBody>
          <a:bodyPr vert="horz" wrap="square" lIns="91440" tIns="45720" rIns="91440" bIns="45720" rtlCol="0" anchor="t">
            <a:spAutoFit/>
          </a:bodyPr>
          <a:lstStyle/>
          <a:p>
            <a:pPr algn="l">
              <a:lnSpc>
                <a:spcPct val="90000"/>
              </a:lnSpc>
            </a:pPr>
            <a:r>
              <a:rPr lang="en-US" sz="3500" b="0" spc="100" baseline="0" dirty="0">
                <a:solidFill>
                  <a:srgbClr val="191E1E"/>
                </a:solidFill>
                <a:latin typeface="Arial" panose="020B0604020202020204" pitchFamily="34" charset="0"/>
                <a:ea typeface="Helvetica" charset="0"/>
                <a:cs typeface="Arial" panose="020B0604020202020204" pitchFamily="34" charset="0"/>
              </a:rPr>
              <a:t>Design</a:t>
            </a:r>
            <a:r>
              <a:rPr lang="en-US" sz="1800" b="0" spc="100" baseline="0" dirty="0">
                <a:solidFill>
                  <a:srgbClr val="191E1E"/>
                </a:solidFill>
                <a:latin typeface="Arial" panose="020B0604020202020204" pitchFamily="34" charset="0"/>
                <a:ea typeface="Helvetica" charset="0"/>
                <a:cs typeface="Arial" panose="020B0604020202020204" pitchFamily="34" charset="0"/>
              </a:rPr>
              <a:t> </a:t>
            </a:r>
            <a:r>
              <a:rPr lang="en-US" sz="3500" b="0" spc="100" baseline="0" dirty="0">
                <a:solidFill>
                  <a:srgbClr val="191E1E"/>
                </a:solidFill>
                <a:latin typeface="Arial" panose="020B0604020202020204" pitchFamily="34" charset="0"/>
                <a:ea typeface="Helvetica" charset="0"/>
                <a:cs typeface="Arial" panose="020B0604020202020204" pitchFamily="34" charset="0"/>
              </a:rPr>
              <a:t>Guidelines </a:t>
            </a:r>
          </a:p>
        </p:txBody>
      </p:sp>
      <p:sp>
        <p:nvSpPr>
          <p:cNvPr id="7" name="TextBox 6">
            <a:extLst>
              <a:ext uri="{FF2B5EF4-FFF2-40B4-BE49-F238E27FC236}">
                <a16:creationId xmlns:a16="http://schemas.microsoft.com/office/drawing/2014/main" id="{F6DEBB8E-4B11-1D4C-B94C-79EACD4811AF}"/>
              </a:ext>
            </a:extLst>
          </p:cNvPr>
          <p:cNvSpPr txBox="1"/>
          <p:nvPr userDrawn="1"/>
        </p:nvSpPr>
        <p:spPr>
          <a:xfrm>
            <a:off x="609599" y="1655630"/>
            <a:ext cx="9107838" cy="4524957"/>
          </a:xfrm>
          <a:prstGeom prst="rect">
            <a:avLst/>
          </a:prstGeom>
        </p:spPr>
        <p:txBody>
          <a:bodyPr vert="horz" wrap="square" lIns="91440" tIns="45720" rIns="91440" bIns="45720" rtlCol="0" anchor="t">
            <a:spAutoFit/>
          </a:bodyPr>
          <a:lstStyle/>
          <a:p>
            <a:pPr marL="457200" indent="-457200" algn="l">
              <a:lnSpc>
                <a:spcPct val="110000"/>
              </a:lnSpc>
              <a:spcAft>
                <a:spcPts val="500"/>
              </a:spcAft>
              <a:buFont typeface="Arial" panose="020B0604020202020204" pitchFamily="34" charset="0"/>
              <a:buChar char="•"/>
            </a:pPr>
            <a:r>
              <a:rPr lang="en-US" sz="2000" b="1" spc="0" baseline="0" dirty="0">
                <a:solidFill>
                  <a:srgbClr val="191E1E"/>
                </a:solidFill>
                <a:latin typeface="Arial" panose="020B0604020202020204" pitchFamily="34" charset="0"/>
                <a:ea typeface="Helvetica" charset="0"/>
                <a:cs typeface="Arial" panose="020B0604020202020204" pitchFamily="34" charset="0"/>
              </a:rPr>
              <a:t>Sub headings </a:t>
            </a:r>
            <a:r>
              <a:rPr lang="en-US" sz="2000" b="0" spc="0" baseline="0" dirty="0">
                <a:solidFill>
                  <a:srgbClr val="191E1E"/>
                </a:solidFill>
                <a:latin typeface="Arial" panose="020B0604020202020204" pitchFamily="34" charset="0"/>
                <a:ea typeface="Helvetica" charset="0"/>
                <a:cs typeface="Arial" panose="020B0604020202020204" pitchFamily="34" charset="0"/>
              </a:rPr>
              <a:t>should be Bold</a:t>
            </a:r>
          </a:p>
          <a:p>
            <a:pPr marL="457200" indent="-457200" algn="l">
              <a:lnSpc>
                <a:spcPct val="110000"/>
              </a:lnSpc>
              <a:spcAft>
                <a:spcPts val="500"/>
              </a:spcAft>
              <a:buFont typeface="Arial" panose="020B0604020202020204" pitchFamily="34" charset="0"/>
              <a:buChar char="•"/>
            </a:pPr>
            <a:r>
              <a:rPr lang="en-US" sz="2000" b="0" spc="0" baseline="0" dirty="0">
                <a:solidFill>
                  <a:srgbClr val="191E1E"/>
                </a:solidFill>
                <a:latin typeface="Arial" panose="020B0604020202020204" pitchFamily="34" charset="0"/>
                <a:ea typeface="Helvetica" charset="0"/>
                <a:cs typeface="Arial" panose="020B0604020202020204" pitchFamily="34" charset="0"/>
              </a:rPr>
              <a:t>Use Italic </a:t>
            </a:r>
            <a:r>
              <a:rPr lang="en-US" sz="2000" b="0" i="0" spc="0" baseline="0" dirty="0">
                <a:solidFill>
                  <a:srgbClr val="191E1E"/>
                </a:solidFill>
                <a:latin typeface="Arial" panose="020B0604020202020204" pitchFamily="34" charset="0"/>
                <a:ea typeface="Helvetica" charset="0"/>
                <a:cs typeface="Arial" panose="020B0604020202020204" pitchFamily="34" charset="0"/>
              </a:rPr>
              <a:t>to add </a:t>
            </a:r>
            <a:r>
              <a:rPr lang="en-US" sz="2000" b="0" i="1" spc="0" baseline="0" dirty="0">
                <a:solidFill>
                  <a:srgbClr val="191E1E"/>
                </a:solidFill>
                <a:latin typeface="Arial" panose="020B0604020202020204" pitchFamily="34" charset="0"/>
                <a:ea typeface="Helvetica" charset="0"/>
                <a:cs typeface="Arial" panose="020B0604020202020204" pitchFamily="34" charset="0"/>
              </a:rPr>
              <a:t>emphasis</a:t>
            </a:r>
          </a:p>
          <a:p>
            <a:pPr marL="457200" indent="-457200" algn="l">
              <a:lnSpc>
                <a:spcPct val="110000"/>
              </a:lnSpc>
              <a:spcAft>
                <a:spcPts val="500"/>
              </a:spcAft>
              <a:buFont typeface="Arial" panose="020B0604020202020204" pitchFamily="34" charset="0"/>
              <a:buChar char="•"/>
            </a:pPr>
            <a:r>
              <a:rPr lang="en-US" sz="2000" b="0" i="0" spc="0" baseline="0" dirty="0">
                <a:solidFill>
                  <a:srgbClr val="191E1E"/>
                </a:solidFill>
                <a:latin typeface="Arial" panose="020B0604020202020204" pitchFamily="34" charset="0"/>
                <a:ea typeface="Helvetica" charset="0"/>
                <a:cs typeface="Arial" panose="020B0604020202020204" pitchFamily="34" charset="0"/>
              </a:rPr>
              <a:t>Don’t change the colors of fonts or backgrounds</a:t>
            </a:r>
          </a:p>
          <a:p>
            <a:pPr marL="457200" marR="0" lvl="0" indent="-457200" algn="l" defTabSz="914377" rtl="0" eaLnBrk="1" fontAlgn="auto" latinLnBrk="0" hangingPunct="1">
              <a:lnSpc>
                <a:spcPct val="110000"/>
              </a:lnSpc>
              <a:spcBef>
                <a:spcPts val="0"/>
              </a:spcBef>
              <a:spcAft>
                <a:spcPts val="500"/>
              </a:spcAft>
              <a:buClrTx/>
              <a:buSzTx/>
              <a:buFont typeface="Arial" panose="020B0604020202020204" pitchFamily="34" charset="0"/>
              <a:buChar char="•"/>
              <a:tabLst/>
              <a:defRPr/>
            </a:pPr>
            <a:r>
              <a:rPr lang="en-US" sz="2000" b="0" spc="0" baseline="0" dirty="0">
                <a:solidFill>
                  <a:srgbClr val="191E1E"/>
                </a:solidFill>
                <a:latin typeface="Arial" panose="020B0604020202020204" pitchFamily="34" charset="0"/>
                <a:ea typeface="Helvetica" charset="0"/>
                <a:cs typeface="Arial" panose="020B0604020202020204" pitchFamily="34" charset="0"/>
              </a:rPr>
              <a:t>Line spacing should be “Before: 0pts” and “After: 5pts </a:t>
            </a:r>
            <a:br>
              <a:rPr lang="en-US" sz="2000" b="0" spc="0" baseline="0" dirty="0">
                <a:solidFill>
                  <a:srgbClr val="191E1E"/>
                </a:solidFill>
                <a:latin typeface="Arial" panose="020B0604020202020204" pitchFamily="34" charset="0"/>
                <a:ea typeface="Helvetica" charset="0"/>
                <a:cs typeface="Arial" panose="020B0604020202020204" pitchFamily="34" charset="0"/>
              </a:rPr>
            </a:br>
            <a:r>
              <a:rPr lang="en-US" sz="2000" b="0" spc="0" baseline="0" dirty="0">
                <a:solidFill>
                  <a:srgbClr val="191E1E"/>
                </a:solidFill>
                <a:latin typeface="Arial" panose="020B0604020202020204" pitchFamily="34" charset="0"/>
                <a:ea typeface="Helvetica" charset="0"/>
                <a:cs typeface="Arial" panose="020B0604020202020204" pitchFamily="34" charset="0"/>
              </a:rPr>
              <a:t>Multiple at 1.1” for body content</a:t>
            </a:r>
          </a:p>
          <a:p>
            <a:pPr marL="457200" marR="0" lvl="0" indent="-457200" algn="l" defTabSz="914377" rtl="0" eaLnBrk="1" fontAlgn="auto" latinLnBrk="0" hangingPunct="1">
              <a:lnSpc>
                <a:spcPct val="110000"/>
              </a:lnSpc>
              <a:spcBef>
                <a:spcPts val="0"/>
              </a:spcBef>
              <a:spcAft>
                <a:spcPts val="500"/>
              </a:spcAft>
              <a:buClrTx/>
              <a:buSzTx/>
              <a:buFont typeface="Arial" panose="020B0604020202020204" pitchFamily="34" charset="0"/>
              <a:buChar char="•"/>
              <a:tabLst/>
              <a:defRPr/>
            </a:pPr>
            <a:r>
              <a:rPr lang="en-US" sz="2000" b="0" spc="0" baseline="0" dirty="0">
                <a:solidFill>
                  <a:srgbClr val="191E1E"/>
                </a:solidFill>
                <a:latin typeface="Arial" panose="020B0604020202020204" pitchFamily="34" charset="0"/>
                <a:ea typeface="Helvetica" charset="0"/>
                <a:cs typeface="Arial" panose="020B0604020202020204" pitchFamily="34" charset="0"/>
              </a:rPr>
              <a:t>Character spacing should be “Normal” for body content </a:t>
            </a:r>
            <a:br>
              <a:rPr lang="en-US" sz="2000" b="0" spc="0" baseline="0" dirty="0">
                <a:solidFill>
                  <a:srgbClr val="191E1E"/>
                </a:solidFill>
                <a:latin typeface="Arial" panose="020B0604020202020204" pitchFamily="34" charset="0"/>
                <a:ea typeface="Helvetica" charset="0"/>
                <a:cs typeface="Arial" panose="020B0604020202020204" pitchFamily="34" charset="0"/>
              </a:rPr>
            </a:br>
            <a:r>
              <a:rPr lang="en-US" sz="2000" b="0" spc="0" baseline="0" dirty="0">
                <a:solidFill>
                  <a:srgbClr val="191E1E"/>
                </a:solidFill>
                <a:latin typeface="Arial" panose="020B0604020202020204" pitchFamily="34" charset="0"/>
                <a:ea typeface="Helvetica" charset="0"/>
                <a:cs typeface="Arial" panose="020B0604020202020204" pitchFamily="34" charset="0"/>
              </a:rPr>
              <a:t>and “Expanded by 1pts” for titles</a:t>
            </a:r>
          </a:p>
          <a:p>
            <a:pPr marL="457200" indent="-457200" algn="l">
              <a:lnSpc>
                <a:spcPct val="110000"/>
              </a:lnSpc>
              <a:spcAft>
                <a:spcPts val="500"/>
              </a:spcAft>
              <a:buFont typeface="Arial" panose="020B0604020202020204" pitchFamily="34" charset="0"/>
              <a:buChar char="•"/>
            </a:pPr>
            <a:r>
              <a:rPr lang="en-US" sz="2000" b="0" spc="0" baseline="0" dirty="0">
                <a:solidFill>
                  <a:srgbClr val="191E1E"/>
                </a:solidFill>
                <a:latin typeface="Arial" panose="020B0604020202020204" pitchFamily="34" charset="0"/>
                <a:ea typeface="Helvetica" charset="0"/>
                <a:cs typeface="Arial" panose="020B0604020202020204" pitchFamily="34" charset="0"/>
              </a:rPr>
              <a:t>Use “Fade” for all animations (should already be applied </a:t>
            </a:r>
            <a:br>
              <a:rPr lang="en-US" sz="2000" b="0" spc="0" baseline="0" dirty="0">
                <a:solidFill>
                  <a:srgbClr val="191E1E"/>
                </a:solidFill>
                <a:latin typeface="Arial" panose="020B0604020202020204" pitchFamily="34" charset="0"/>
                <a:ea typeface="Helvetica" charset="0"/>
                <a:cs typeface="Arial" panose="020B0604020202020204" pitchFamily="34" charset="0"/>
              </a:rPr>
            </a:br>
            <a:r>
              <a:rPr lang="en-US" sz="2000" b="0" spc="0" baseline="0" dirty="0">
                <a:solidFill>
                  <a:srgbClr val="191E1E"/>
                </a:solidFill>
                <a:latin typeface="Arial" panose="020B0604020202020204" pitchFamily="34" charset="0"/>
                <a:ea typeface="Helvetica" charset="0"/>
                <a:cs typeface="Arial" panose="020B0604020202020204" pitchFamily="34" charset="0"/>
              </a:rPr>
              <a:t>by default via the Master). If the same title is used on two </a:t>
            </a:r>
            <a:br>
              <a:rPr lang="en-US" sz="2000" b="0" spc="0" baseline="0" dirty="0">
                <a:solidFill>
                  <a:srgbClr val="191E1E"/>
                </a:solidFill>
                <a:latin typeface="Arial" panose="020B0604020202020204" pitchFamily="34" charset="0"/>
                <a:ea typeface="Helvetica" charset="0"/>
                <a:cs typeface="Arial" panose="020B0604020202020204" pitchFamily="34" charset="0"/>
              </a:rPr>
            </a:br>
            <a:r>
              <a:rPr lang="en-US" sz="2000" b="0" spc="0" baseline="0" dirty="0">
                <a:solidFill>
                  <a:srgbClr val="191E1E"/>
                </a:solidFill>
                <a:latin typeface="Arial" panose="020B0604020202020204" pitchFamily="34" charset="0"/>
                <a:ea typeface="Helvetica" charset="0"/>
                <a:cs typeface="Arial" panose="020B0604020202020204" pitchFamily="34" charset="0"/>
              </a:rPr>
              <a:t>slides in a row, remove the animation from the second slide</a:t>
            </a:r>
          </a:p>
          <a:p>
            <a:pPr marL="457200" indent="-457200" algn="l">
              <a:lnSpc>
                <a:spcPct val="110000"/>
              </a:lnSpc>
              <a:spcAft>
                <a:spcPts val="500"/>
              </a:spcAft>
              <a:buFont typeface="Arial" panose="020B0604020202020204" pitchFamily="34" charset="0"/>
              <a:buChar char="•"/>
            </a:pPr>
            <a:r>
              <a:rPr lang="en-US" sz="2000" b="0" spc="0" baseline="0" dirty="0">
                <a:solidFill>
                  <a:srgbClr val="191E1E"/>
                </a:solidFill>
                <a:latin typeface="Arial" panose="020B0604020202020204" pitchFamily="34" charset="0"/>
                <a:ea typeface="Helvetica" charset="0"/>
                <a:cs typeface="Arial" panose="020B0604020202020204" pitchFamily="34" charset="0"/>
              </a:rPr>
              <a:t>If you’re not a designer, just use the default settings </a:t>
            </a:r>
            <a:br>
              <a:rPr lang="en-US" sz="2000" b="0" spc="0" baseline="0" dirty="0">
                <a:solidFill>
                  <a:srgbClr val="191E1E"/>
                </a:solidFill>
                <a:latin typeface="Arial" panose="020B0604020202020204" pitchFamily="34" charset="0"/>
                <a:ea typeface="Helvetica" charset="0"/>
                <a:cs typeface="Arial" panose="020B0604020202020204" pitchFamily="34" charset="0"/>
              </a:rPr>
            </a:br>
            <a:r>
              <a:rPr lang="en-US" sz="2000" b="0" spc="0" baseline="0" dirty="0">
                <a:solidFill>
                  <a:srgbClr val="191E1E"/>
                </a:solidFill>
                <a:latin typeface="Arial" panose="020B0604020202020204" pitchFamily="34" charset="0"/>
                <a:ea typeface="Helvetica" charset="0"/>
                <a:cs typeface="Arial" panose="020B0604020202020204" pitchFamily="34" charset="0"/>
              </a:rPr>
              <a:t>in this template and you’ll be good. 👍</a:t>
            </a:r>
          </a:p>
        </p:txBody>
      </p:sp>
    </p:spTree>
    <p:extLst>
      <p:ext uri="{BB962C8B-B14F-4D97-AF65-F5344CB8AC3E}">
        <p14:creationId xmlns:p14="http://schemas.microsoft.com/office/powerpoint/2010/main" val="255292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20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72BE5-3632-3545-AF3C-0199E0908B9A}" type="datetimeFigureOut">
              <a:rPr lang="en-US" smtClean="0"/>
              <a:t>6/26/20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0D679-8FA1-EC47-83D9-F249B18EDFC5}" type="slidenum">
              <a:rPr lang="en-US" smtClean="0"/>
              <a:t>‹#›</a:t>
            </a:fld>
            <a:endParaRPr lang="en-US"/>
          </a:p>
        </p:txBody>
      </p:sp>
    </p:spTree>
    <p:extLst>
      <p:ext uri="{BB962C8B-B14F-4D97-AF65-F5344CB8AC3E}">
        <p14:creationId xmlns:p14="http://schemas.microsoft.com/office/powerpoint/2010/main" val="1631633193"/>
      </p:ext>
    </p:extLst>
  </p:cSld>
  <p:clrMap bg1="lt1" tx1="dk1" bg2="lt2" tx2="dk2" accent1="accent1" accent2="accent2" accent3="accent3" accent4="accent4" accent5="accent5" accent6="accent6" hlink="hlink" folHlink="folHlink"/>
  <p:sldLayoutIdLst>
    <p:sldLayoutId id="2147483720" r:id="rId1"/>
    <p:sldLayoutId id="2147483661" r:id="rId2"/>
    <p:sldLayoutId id="2147483726" r:id="rId3"/>
    <p:sldLayoutId id="2147483727" r:id="rId4"/>
    <p:sldLayoutId id="2147483725" r:id="rId5"/>
    <p:sldLayoutId id="2147483723" r:id="rId6"/>
    <p:sldLayoutId id="2147483724" r:id="rId7"/>
    <p:sldLayoutId id="2147483728" r:id="rId8"/>
    <p:sldLayoutId id="2147483708" r:id="rId9"/>
    <p:sldLayoutId id="214748372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cnbc.com/2020/04/14/7point5-million-small-businesses-are-at-risk-of-closing-report-find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9CB9F8-AD2E-E04A-A1ED-047B7F61B448}"/>
              </a:ext>
            </a:extLst>
          </p:cNvPr>
          <p:cNvSpPr>
            <a:spLocks noGrp="1"/>
          </p:cNvSpPr>
          <p:nvPr>
            <p:ph type="body" sz="quarter" idx="11"/>
          </p:nvPr>
        </p:nvSpPr>
        <p:spPr>
          <a:xfrm>
            <a:off x="901050" y="1942584"/>
            <a:ext cx="6499875" cy="2948066"/>
          </a:xfrm>
        </p:spPr>
        <p:txBody>
          <a:bodyPr/>
          <a:lstStyle/>
          <a:p>
            <a:r>
              <a:rPr lang="en-US" dirty="0"/>
              <a:t>Afraid of Missing the Rally? </a:t>
            </a:r>
          </a:p>
        </p:txBody>
      </p:sp>
      <p:sp>
        <p:nvSpPr>
          <p:cNvPr id="3" name="Text Placeholder 2">
            <a:extLst>
              <a:ext uri="{FF2B5EF4-FFF2-40B4-BE49-F238E27FC236}">
                <a16:creationId xmlns:a16="http://schemas.microsoft.com/office/drawing/2014/main" id="{C525F69A-8747-BE45-BC4D-40202452E016}"/>
              </a:ext>
            </a:extLst>
          </p:cNvPr>
          <p:cNvSpPr>
            <a:spLocks noGrp="1"/>
          </p:cNvSpPr>
          <p:nvPr>
            <p:ph type="body" sz="quarter" idx="10"/>
          </p:nvPr>
        </p:nvSpPr>
        <p:spPr/>
        <p:txBody>
          <a:bodyPr/>
          <a:lstStyle/>
          <a:p>
            <a:r>
              <a:rPr lang="en-US" dirty="0"/>
              <a:t>[Advisor Name]</a:t>
            </a:r>
          </a:p>
        </p:txBody>
      </p:sp>
    </p:spTree>
    <p:extLst>
      <p:ext uri="{BB962C8B-B14F-4D97-AF65-F5344CB8AC3E}">
        <p14:creationId xmlns:p14="http://schemas.microsoft.com/office/powerpoint/2010/main" val="2678499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What happens next?</a:t>
            </a:r>
          </a:p>
        </p:txBody>
      </p:sp>
      <p:sp>
        <p:nvSpPr>
          <p:cNvPr id="3" name="Content Placeholder 2"/>
          <p:cNvSpPr>
            <a:spLocks noGrp="1"/>
          </p:cNvSpPr>
          <p:nvPr>
            <p:ph sz="quarter" idx="11"/>
          </p:nvPr>
        </p:nvSpPr>
        <p:spPr>
          <a:xfrm>
            <a:off x="609601" y="1655629"/>
            <a:ext cx="5109274" cy="4046671"/>
          </a:xfrm>
        </p:spPr>
        <p:txBody>
          <a:bodyPr>
            <a:normAutofit/>
          </a:bodyPr>
          <a:lstStyle/>
          <a:p>
            <a:r>
              <a:rPr lang="en-US" sz="2100" dirty="0">
                <a:latin typeface="Verdana" panose="020B0604030504040204" pitchFamily="34" charset="0"/>
                <a:ea typeface="Verdana" panose="020B0604030504040204" pitchFamily="34" charset="0"/>
                <a:cs typeface="Verdana" panose="020B0604030504040204" pitchFamily="34" charset="0"/>
              </a:rPr>
              <a:t>Historic rise in unemployment</a:t>
            </a:r>
          </a:p>
          <a:p>
            <a:r>
              <a:rPr lang="en-US" sz="2100" dirty="0">
                <a:latin typeface="Verdana" panose="020B0604030504040204" pitchFamily="34" charset="0"/>
                <a:ea typeface="Verdana" panose="020B0604030504040204" pitchFamily="34" charset="0"/>
                <a:cs typeface="Verdana" panose="020B0604030504040204" pitchFamily="34" charset="0"/>
              </a:rPr>
              <a:t>Historic closure of small business</a:t>
            </a:r>
          </a:p>
          <a:p>
            <a:r>
              <a:rPr lang="en-US" sz="2100" dirty="0">
                <a:latin typeface="Verdana" panose="020B0604030504040204" pitchFamily="34" charset="0"/>
                <a:ea typeface="Verdana" panose="020B0604030504040204" pitchFamily="34" charset="0"/>
                <a:cs typeface="Verdana" panose="020B0604030504040204" pitchFamily="34" charset="0"/>
              </a:rPr>
              <a:t>Most interest rate sensitive investments will suffer</a:t>
            </a:r>
          </a:p>
          <a:p>
            <a:r>
              <a:rPr lang="en-US" sz="2100" dirty="0">
                <a:latin typeface="Verdana" panose="020B0604030504040204" pitchFamily="34" charset="0"/>
                <a:ea typeface="Verdana" panose="020B0604030504040204" pitchFamily="34" charset="0"/>
                <a:cs typeface="Verdana" panose="020B0604030504040204" pitchFamily="34" charset="0"/>
              </a:rPr>
              <a:t>Human behavior will change</a:t>
            </a:r>
          </a:p>
          <a:p>
            <a:endParaRPr lang="en-US" sz="2100" dirty="0">
              <a:latin typeface="Verdana" panose="020B0604030504040204" pitchFamily="34" charset="0"/>
              <a:ea typeface="Verdana" panose="020B0604030504040204" pitchFamily="34" charset="0"/>
              <a:cs typeface="Verdana" panose="020B0604030504040204" pitchFamily="34" charset="0"/>
            </a:endParaRPr>
          </a:p>
          <a:p>
            <a:endParaRPr lang="en-US" sz="2100" dirty="0">
              <a:latin typeface="Verdana" panose="020B0604030504040204" pitchFamily="34" charset="0"/>
              <a:ea typeface="Verdana" panose="020B0604030504040204" pitchFamily="34" charset="0"/>
              <a:cs typeface="Verdana" panose="020B0604030504040204" pitchFamily="34" charset="0"/>
            </a:endParaRPr>
          </a:p>
          <a:p>
            <a:endParaRPr lang="en-US" sz="21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Content Placeholder 9" descr="A close up of a map&#10;&#10;Description automatically generated">
            <a:extLst>
              <a:ext uri="{FF2B5EF4-FFF2-40B4-BE49-F238E27FC236}">
                <a16:creationId xmlns:a16="http://schemas.microsoft.com/office/drawing/2014/main" id="{50D61935-4A03-0345-B74D-BACF3868796A}"/>
              </a:ext>
            </a:extLst>
          </p:cNvPr>
          <p:cNvPicPr>
            <a:picLocks noGrp="1" noChangeAspect="1"/>
          </p:cNvPicPr>
          <p:nvPr>
            <p:ph sz="quarter" idx="12"/>
          </p:nvPr>
        </p:nvPicPr>
        <p:blipFill>
          <a:blip r:embed="rId3"/>
          <a:stretch>
            <a:fillRect/>
          </a:stretch>
        </p:blipFill>
        <p:spPr>
          <a:xfrm>
            <a:off x="5718875" y="1460144"/>
            <a:ext cx="5863524" cy="3937712"/>
          </a:xfrm>
        </p:spPr>
      </p:pic>
      <p:sp>
        <p:nvSpPr>
          <p:cNvPr id="11" name="TextBox 10">
            <a:extLst>
              <a:ext uri="{FF2B5EF4-FFF2-40B4-BE49-F238E27FC236}">
                <a16:creationId xmlns:a16="http://schemas.microsoft.com/office/drawing/2014/main" id="{DE4A6913-EE00-234E-ABD5-1BD2931E6C92}"/>
              </a:ext>
            </a:extLst>
          </p:cNvPr>
          <p:cNvSpPr txBox="1"/>
          <p:nvPr/>
        </p:nvSpPr>
        <p:spPr>
          <a:xfrm>
            <a:off x="609600" y="6338806"/>
            <a:ext cx="9256888" cy="258982"/>
          </a:xfrm>
          <a:prstGeom prst="rect">
            <a:avLst/>
          </a:prstGeom>
        </p:spPr>
        <p:txBody>
          <a:bodyPr vert="horz" wrap="square" lIns="91440" tIns="45720" rIns="91440" bIns="45720" rtlCol="0" anchor="t">
            <a:spAutoFit/>
          </a:bodyPr>
          <a:lstStyle/>
          <a:p>
            <a:pPr>
              <a:lnSpc>
                <a:spcPct val="90000"/>
              </a:lnSpc>
            </a:pPr>
            <a:r>
              <a:rPr lang="en-US" sz="1200" b="0" baseline="0" dirty="0">
                <a:solidFill>
                  <a:srgbClr val="B3B3B3"/>
                </a:solidFill>
                <a:latin typeface="Verdana" panose="020B0604030504040204" pitchFamily="34" charset="0"/>
                <a:ea typeface="Verdana" panose="020B0604030504040204" pitchFamily="34" charset="0"/>
                <a:cs typeface="Verdana" panose="020B0604030504040204" pitchFamily="34" charset="0"/>
              </a:rPr>
              <a:t>Source: </a:t>
            </a:r>
            <a:r>
              <a:rPr lang="en-US" sz="1200" dirty="0">
                <a:solidFill>
                  <a:srgbClr val="B3B3B3"/>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https://www.cnbc.com/2020/04/14/7point5-million-small-businesses-are-at-risk-of-closing-report-finds.html</a:t>
            </a:r>
            <a:endParaRPr lang="en-US" sz="1200" b="0" baseline="0" dirty="0">
              <a:solidFill>
                <a:srgbClr val="B3B3B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0421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6BB921-F470-344A-9FF9-71CD63064CB3}"/>
              </a:ext>
            </a:extLst>
          </p:cNvPr>
          <p:cNvSpPr>
            <a:spLocks noGrp="1"/>
          </p:cNvSpPr>
          <p:nvPr>
            <p:ph type="body" sz="quarter" idx="11"/>
          </p:nvPr>
        </p:nvSpPr>
        <p:spPr>
          <a:xfrm>
            <a:off x="866776" y="931559"/>
            <a:ext cx="10069448" cy="3935543"/>
          </a:xfrm>
        </p:spPr>
        <p:txBody>
          <a:bodyPr/>
          <a:lstStyle/>
          <a:p>
            <a:pPr marL="182880" indent="-457200"/>
            <a:r>
              <a:rPr lang="en-US" sz="2800" dirty="0">
                <a:latin typeface="Georgia" panose="02040502050405020303" pitchFamily="18" charset="0"/>
              </a:rPr>
              <a:t>“Perhaps with a bias, I don’t believe anyone knows what the market is going to do tomorrow, next week, next month, next year. I know America’s going to move forward over time, but I don’t know for sure and we learned this on Sept. 10, 2001. And we learned it a few months ago in terms of the virus. Anything can happen in terms of markets. And you can bet on America but you’re going to have to be careful about how you bet. Simply because markets can do anything.”</a:t>
            </a:r>
            <a:endParaRPr lang="en-US" sz="2800" spc="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7FD41355-E8B1-C04A-B8D2-9240D6C60F28}"/>
              </a:ext>
            </a:extLst>
          </p:cNvPr>
          <p:cNvSpPr>
            <a:spLocks noGrp="1"/>
          </p:cNvSpPr>
          <p:nvPr>
            <p:ph type="body" sz="quarter" idx="10"/>
          </p:nvPr>
        </p:nvSpPr>
        <p:spPr>
          <a:xfrm>
            <a:off x="866776" y="5419364"/>
            <a:ext cx="5538787" cy="507077"/>
          </a:xfrm>
        </p:spPr>
        <p:txBody>
          <a:bodyPr/>
          <a:lstStyle/>
          <a:p>
            <a:r>
              <a:rPr lang="en-US" dirty="0"/>
              <a:t>⁠— Warren Buffett</a:t>
            </a:r>
          </a:p>
          <a:p>
            <a:endParaRPr lang="en-US" dirty="0"/>
          </a:p>
        </p:txBody>
      </p:sp>
    </p:spTree>
    <p:extLst>
      <p:ext uri="{BB962C8B-B14F-4D97-AF65-F5344CB8AC3E}">
        <p14:creationId xmlns:p14="http://schemas.microsoft.com/office/powerpoint/2010/main" val="280059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now.</a:t>
            </a:r>
          </a:p>
        </p:txBody>
      </p:sp>
      <p:sp>
        <p:nvSpPr>
          <p:cNvPr id="3" name="Content Placeholder 2"/>
          <p:cNvSpPr>
            <a:spLocks noGrp="1"/>
          </p:cNvSpPr>
          <p:nvPr>
            <p:ph sz="quarter" idx="11"/>
          </p:nvPr>
        </p:nvSpPr>
        <p:spPr/>
        <p:txBody>
          <a:bodyPr>
            <a:normAutofit/>
          </a:bodyPr>
          <a:lstStyle/>
          <a:p>
            <a:r>
              <a:rPr lang="en-US" sz="2400" dirty="0"/>
              <a:t>Don’t make emotional decisions</a:t>
            </a:r>
          </a:p>
          <a:p>
            <a:r>
              <a:rPr lang="en-US" sz="2400" dirty="0"/>
              <a:t>Try to stop clients from making emotional decisions</a:t>
            </a:r>
          </a:p>
          <a:p>
            <a:r>
              <a:rPr lang="en-US" sz="2400" dirty="0"/>
              <a:t>It’s okay to be balanced, or even conservative</a:t>
            </a:r>
          </a:p>
          <a:p>
            <a:r>
              <a:rPr lang="en-US" sz="2400" dirty="0"/>
              <a:t>Be ready for this to materially change your business</a:t>
            </a:r>
          </a:p>
          <a:p>
            <a:endParaRPr lang="en-US" sz="2400" dirty="0"/>
          </a:p>
        </p:txBody>
      </p:sp>
    </p:spTree>
    <p:extLst>
      <p:ext uri="{BB962C8B-B14F-4D97-AF65-F5344CB8AC3E}">
        <p14:creationId xmlns:p14="http://schemas.microsoft.com/office/powerpoint/2010/main" val="4139897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we can help.</a:t>
            </a:r>
          </a:p>
        </p:txBody>
      </p:sp>
      <p:sp>
        <p:nvSpPr>
          <p:cNvPr id="3" name="Content Placeholder 2"/>
          <p:cNvSpPr>
            <a:spLocks noGrp="1"/>
          </p:cNvSpPr>
          <p:nvPr>
            <p:ph sz="quarter" idx="11"/>
          </p:nvPr>
        </p:nvSpPr>
        <p:spPr/>
        <p:txBody>
          <a:bodyPr>
            <a:normAutofit/>
          </a:bodyPr>
          <a:lstStyle/>
          <a:p>
            <a:r>
              <a:rPr lang="en-US" sz="2400" dirty="0"/>
              <a:t>Update financial plans for concerned clients</a:t>
            </a:r>
          </a:p>
          <a:p>
            <a:r>
              <a:rPr lang="en-US" sz="2400" dirty="0"/>
              <a:t>Provide timely market and portfolio updates</a:t>
            </a:r>
          </a:p>
          <a:p>
            <a:r>
              <a:rPr lang="en-US" sz="2400" dirty="0"/>
              <a:t>Help with online marketing</a:t>
            </a:r>
          </a:p>
          <a:p>
            <a:r>
              <a:rPr lang="en-US" sz="2400" dirty="0"/>
              <a:t>Facilitate sharing of best practices</a:t>
            </a:r>
          </a:p>
        </p:txBody>
      </p:sp>
    </p:spTree>
    <p:extLst>
      <p:ext uri="{BB962C8B-B14F-4D97-AF65-F5344CB8AC3E}">
        <p14:creationId xmlns:p14="http://schemas.microsoft.com/office/powerpoint/2010/main" val="1825842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24A11-983F-7144-B23F-AF3AF4C95209}"/>
              </a:ext>
            </a:extLst>
          </p:cNvPr>
          <p:cNvSpPr>
            <a:spLocks noGrp="1"/>
          </p:cNvSpPr>
          <p:nvPr>
            <p:ph type="title"/>
          </p:nvPr>
        </p:nvSpPr>
        <p:spPr/>
        <p:txBody>
          <a:bodyPr/>
          <a:lstStyle/>
          <a:p>
            <a:r>
              <a:rPr lang="en-US" dirty="0">
                <a:solidFill>
                  <a:srgbClr val="191E1E"/>
                </a:solidFill>
                <a:latin typeface="Georgia" panose="02040502050405020303" pitchFamily="18" charset="0"/>
              </a:rPr>
              <a:t>Disclosure</a:t>
            </a:r>
          </a:p>
        </p:txBody>
      </p:sp>
      <p:sp>
        <p:nvSpPr>
          <p:cNvPr id="3" name="Content Placeholder 2">
            <a:extLst>
              <a:ext uri="{FF2B5EF4-FFF2-40B4-BE49-F238E27FC236}">
                <a16:creationId xmlns:a16="http://schemas.microsoft.com/office/drawing/2014/main" id="{53E36328-D9C0-2742-AC82-15C39A48E6A1}"/>
              </a:ext>
            </a:extLst>
          </p:cNvPr>
          <p:cNvSpPr>
            <a:spLocks noGrp="1"/>
          </p:cNvSpPr>
          <p:nvPr>
            <p:ph sz="quarter" idx="11"/>
          </p:nvPr>
        </p:nvSpPr>
        <p:spPr/>
        <p:txBody>
          <a:bodyPr>
            <a:normAutofit/>
          </a:bodyPr>
          <a:lstStyle/>
          <a:p>
            <a:r>
              <a:rPr lang="en-US" dirty="0"/>
              <a:t>[Insert disclosure text from your compliance team here, this template is intended for financial professionals only.]</a:t>
            </a:r>
          </a:p>
        </p:txBody>
      </p:sp>
    </p:spTree>
    <p:extLst>
      <p:ext uri="{BB962C8B-B14F-4D97-AF65-F5344CB8AC3E}">
        <p14:creationId xmlns:p14="http://schemas.microsoft.com/office/powerpoint/2010/main" val="272166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good news.</a:t>
            </a:r>
          </a:p>
        </p:txBody>
      </p:sp>
      <p:sp>
        <p:nvSpPr>
          <p:cNvPr id="3" name="Content Placeholder 2"/>
          <p:cNvSpPr>
            <a:spLocks noGrp="1"/>
          </p:cNvSpPr>
          <p:nvPr>
            <p:ph sz="quarter" idx="11"/>
          </p:nvPr>
        </p:nvSpPr>
        <p:spPr/>
        <p:txBody>
          <a:bodyPr>
            <a:normAutofit/>
          </a:bodyPr>
          <a:lstStyle/>
          <a:p>
            <a:r>
              <a:rPr lang="en-US" sz="2400" dirty="0"/>
              <a:t>Curve is flattening</a:t>
            </a:r>
          </a:p>
          <a:p>
            <a:r>
              <a:rPr lang="en-US" sz="2400" dirty="0"/>
              <a:t>Some states opening businesses back up, others will soon</a:t>
            </a:r>
          </a:p>
          <a:p>
            <a:r>
              <a:rPr lang="en-US" sz="2400" dirty="0"/>
              <a:t>Summer months expected to reduce infection rate</a:t>
            </a:r>
          </a:p>
          <a:p>
            <a:r>
              <a:rPr lang="en-US" sz="2400" dirty="0"/>
              <a:t>Substantial bi-partisan economic stimulus implemented</a:t>
            </a:r>
          </a:p>
          <a:p>
            <a:endParaRPr lang="en-US" sz="2400" dirty="0"/>
          </a:p>
        </p:txBody>
      </p:sp>
    </p:spTree>
    <p:extLst>
      <p:ext uri="{BB962C8B-B14F-4D97-AF65-F5344CB8AC3E}">
        <p14:creationId xmlns:p14="http://schemas.microsoft.com/office/powerpoint/2010/main" val="2628532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6BB921-F470-344A-9FF9-71CD63064CB3}"/>
              </a:ext>
            </a:extLst>
          </p:cNvPr>
          <p:cNvSpPr>
            <a:spLocks noGrp="1"/>
          </p:cNvSpPr>
          <p:nvPr>
            <p:ph type="body" sz="quarter" idx="11"/>
          </p:nvPr>
        </p:nvSpPr>
        <p:spPr>
          <a:xfrm>
            <a:off x="866776" y="2309881"/>
            <a:ext cx="9801224" cy="1350767"/>
          </a:xfrm>
        </p:spPr>
        <p:txBody>
          <a:bodyPr/>
          <a:lstStyle/>
          <a:p>
            <a:pPr marL="228600" indent="-457200"/>
            <a:r>
              <a:rPr lang="en-US" sz="4000" dirty="0">
                <a:latin typeface="Georgia" panose="02040502050405020303" pitchFamily="18" charset="0"/>
              </a:rPr>
              <a:t>“We have not done anything because we haven’t seen anything that attractive.”</a:t>
            </a:r>
          </a:p>
        </p:txBody>
      </p:sp>
      <p:sp>
        <p:nvSpPr>
          <p:cNvPr id="3" name="Text Placeholder 2">
            <a:extLst>
              <a:ext uri="{FF2B5EF4-FFF2-40B4-BE49-F238E27FC236}">
                <a16:creationId xmlns:a16="http://schemas.microsoft.com/office/drawing/2014/main" id="{D3E4CD09-C410-7849-BDCD-3C310E4E224C}"/>
              </a:ext>
            </a:extLst>
          </p:cNvPr>
          <p:cNvSpPr>
            <a:spLocks noGrp="1"/>
          </p:cNvSpPr>
          <p:nvPr>
            <p:ph type="body" sz="quarter" idx="10"/>
          </p:nvPr>
        </p:nvSpPr>
        <p:spPr>
          <a:xfrm>
            <a:off x="866776" y="4310795"/>
            <a:ext cx="5538787" cy="507077"/>
          </a:xfrm>
        </p:spPr>
        <p:txBody>
          <a:bodyPr/>
          <a:lstStyle/>
          <a:p>
            <a:r>
              <a:rPr lang="en-US" dirty="0"/>
              <a:t>⁠— Warren Buffett, May 2, 2020</a:t>
            </a:r>
          </a:p>
          <a:p>
            <a:endParaRPr lang="en-US" dirty="0"/>
          </a:p>
        </p:txBody>
      </p:sp>
    </p:spTree>
    <p:extLst>
      <p:ext uri="{BB962C8B-B14F-4D97-AF65-F5344CB8AC3E}">
        <p14:creationId xmlns:p14="http://schemas.microsoft.com/office/powerpoint/2010/main" val="257796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 up of a map&#10;&#10;Description automatically generated">
            <a:extLst>
              <a:ext uri="{FF2B5EF4-FFF2-40B4-BE49-F238E27FC236}">
                <a16:creationId xmlns:a16="http://schemas.microsoft.com/office/drawing/2014/main" id="{67323D7A-7021-DB42-B384-A49B369F22BB}"/>
              </a:ext>
            </a:extLst>
          </p:cNvPr>
          <p:cNvPicPr>
            <a:picLocks noChangeAspect="1"/>
          </p:cNvPicPr>
          <p:nvPr/>
        </p:nvPicPr>
        <p:blipFill>
          <a:blip r:embed="rId3"/>
          <a:stretch>
            <a:fillRect/>
          </a:stretch>
        </p:blipFill>
        <p:spPr>
          <a:xfrm>
            <a:off x="2172713" y="643466"/>
            <a:ext cx="7846573" cy="5571067"/>
          </a:xfrm>
          <a:prstGeom prst="rect">
            <a:avLst/>
          </a:prstGeom>
        </p:spPr>
      </p:pic>
    </p:spTree>
    <p:extLst>
      <p:ext uri="{BB962C8B-B14F-4D97-AF65-F5344CB8AC3E}">
        <p14:creationId xmlns:p14="http://schemas.microsoft.com/office/powerpoint/2010/main" val="49012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323D7A-7021-DB42-B384-A49B369F22BB}"/>
              </a:ext>
            </a:extLst>
          </p:cNvPr>
          <p:cNvPicPr>
            <a:picLocks noChangeAspect="1"/>
          </p:cNvPicPr>
          <p:nvPr/>
        </p:nvPicPr>
        <p:blipFill>
          <a:blip r:embed="rId3"/>
          <a:srcRect/>
          <a:stretch/>
        </p:blipFill>
        <p:spPr>
          <a:xfrm>
            <a:off x="2251729" y="643466"/>
            <a:ext cx="7688541" cy="5571067"/>
          </a:xfrm>
          <a:prstGeom prst="rect">
            <a:avLst/>
          </a:prstGeom>
        </p:spPr>
      </p:pic>
    </p:spTree>
    <p:extLst>
      <p:ext uri="{BB962C8B-B14F-4D97-AF65-F5344CB8AC3E}">
        <p14:creationId xmlns:p14="http://schemas.microsoft.com/office/powerpoint/2010/main" val="206523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323D7A-7021-DB42-B384-A49B369F22BB}"/>
              </a:ext>
            </a:extLst>
          </p:cNvPr>
          <p:cNvPicPr>
            <a:picLocks noChangeAspect="1"/>
          </p:cNvPicPr>
          <p:nvPr/>
        </p:nvPicPr>
        <p:blipFill>
          <a:blip r:embed="rId3"/>
          <a:srcRect/>
          <a:stretch/>
        </p:blipFill>
        <p:spPr>
          <a:xfrm>
            <a:off x="2251729" y="1392333"/>
            <a:ext cx="7688541" cy="4073333"/>
          </a:xfrm>
          <a:prstGeom prst="rect">
            <a:avLst/>
          </a:prstGeom>
        </p:spPr>
      </p:pic>
    </p:spTree>
    <p:extLst>
      <p:ext uri="{BB962C8B-B14F-4D97-AF65-F5344CB8AC3E}">
        <p14:creationId xmlns:p14="http://schemas.microsoft.com/office/powerpoint/2010/main" val="10738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323D7A-7021-DB42-B384-A49B369F22BB}"/>
              </a:ext>
            </a:extLst>
          </p:cNvPr>
          <p:cNvPicPr>
            <a:picLocks noChangeAspect="1"/>
          </p:cNvPicPr>
          <p:nvPr/>
        </p:nvPicPr>
        <p:blipFill>
          <a:blip r:embed="rId3"/>
          <a:srcRect/>
          <a:stretch/>
        </p:blipFill>
        <p:spPr>
          <a:xfrm>
            <a:off x="3014133" y="434845"/>
            <a:ext cx="6163733" cy="5988310"/>
          </a:xfrm>
          <a:prstGeom prst="rect">
            <a:avLst/>
          </a:prstGeom>
        </p:spPr>
      </p:pic>
    </p:spTree>
    <p:extLst>
      <p:ext uri="{BB962C8B-B14F-4D97-AF65-F5344CB8AC3E}">
        <p14:creationId xmlns:p14="http://schemas.microsoft.com/office/powerpoint/2010/main" val="161254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323D7A-7021-DB42-B384-A49B369F22BB}"/>
              </a:ext>
            </a:extLst>
          </p:cNvPr>
          <p:cNvPicPr>
            <a:picLocks noChangeAspect="1"/>
          </p:cNvPicPr>
          <p:nvPr/>
        </p:nvPicPr>
        <p:blipFill>
          <a:blip r:embed="rId3"/>
          <a:srcRect/>
          <a:stretch/>
        </p:blipFill>
        <p:spPr>
          <a:xfrm>
            <a:off x="2256709" y="1392333"/>
            <a:ext cx="7678581" cy="4073333"/>
          </a:xfrm>
          <a:prstGeom prst="rect">
            <a:avLst/>
          </a:prstGeom>
        </p:spPr>
      </p:pic>
    </p:spTree>
    <p:extLst>
      <p:ext uri="{BB962C8B-B14F-4D97-AF65-F5344CB8AC3E}">
        <p14:creationId xmlns:p14="http://schemas.microsoft.com/office/powerpoint/2010/main" val="37691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323D7A-7021-DB42-B384-A49B369F22BB}"/>
              </a:ext>
            </a:extLst>
          </p:cNvPr>
          <p:cNvPicPr>
            <a:picLocks noChangeAspect="1"/>
          </p:cNvPicPr>
          <p:nvPr/>
        </p:nvPicPr>
        <p:blipFill>
          <a:blip r:embed="rId3"/>
          <a:srcRect/>
          <a:stretch/>
        </p:blipFill>
        <p:spPr>
          <a:xfrm>
            <a:off x="3030271" y="434845"/>
            <a:ext cx="6131456" cy="5988310"/>
          </a:xfrm>
          <a:prstGeom prst="rect">
            <a:avLst/>
          </a:prstGeom>
        </p:spPr>
      </p:pic>
    </p:spTree>
    <p:extLst>
      <p:ext uri="{BB962C8B-B14F-4D97-AF65-F5344CB8AC3E}">
        <p14:creationId xmlns:p14="http://schemas.microsoft.com/office/powerpoint/2010/main" val="308762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0AC46"/>
      </a:hlink>
      <a:folHlink>
        <a:srgbClr val="005E6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lstStyle>
        <a:defPPr algn="r">
          <a:lnSpc>
            <a:spcPct val="90000"/>
          </a:lnSpc>
          <a:defRPr sz="1800" b="0" spc="0" baseline="0" dirty="0">
            <a:solidFill>
              <a:srgbClr val="191E1E"/>
            </a:solidFill>
            <a:latin typeface="Helvetica" charset="0"/>
            <a:ea typeface="Helvetica" charset="0"/>
            <a:cs typeface="Helvetica"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{10FDCD85-071E-594C-B97B-BCC7211FE164}tf16401378</Template>
  <TotalTime>1361</TotalTime>
  <Words>500</Words>
  <Application>Microsoft Macintosh PowerPoint</Application>
  <PresentationFormat>Widescreen</PresentationFormat>
  <Paragraphs>44</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Georgia</vt:lpstr>
      <vt:lpstr>Verdana</vt:lpstr>
      <vt:lpstr>Office Theme</vt:lpstr>
      <vt:lpstr>PowerPoint Presentation</vt:lpstr>
      <vt:lpstr>Some good news.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next?</vt:lpstr>
      <vt:lpstr>PowerPoint Presentation</vt:lpstr>
      <vt:lpstr>What to do now.</vt:lpstr>
      <vt:lpstr>Ways we can help.</vt:lpstr>
      <vt:lpstr>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Department 2</dc:creator>
  <cp:lastModifiedBy>Compliance Department</cp:lastModifiedBy>
  <cp:revision>31</cp:revision>
  <dcterms:created xsi:type="dcterms:W3CDTF">2020-05-04T01:42:03Z</dcterms:created>
  <dcterms:modified xsi:type="dcterms:W3CDTF">2020-06-26T20:37:51Z</dcterms:modified>
</cp:coreProperties>
</file>